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05/04/2022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05/04/2022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29 mars 2022</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083194"/>
            <a:ext cx="1451295" cy="584775"/>
          </a:xfrm>
          <a:prstGeom prst="rect">
            <a:avLst/>
          </a:prstGeom>
          <a:noFill/>
        </p:spPr>
        <p:txBody>
          <a:bodyPr wrap="square" rtlCol="0">
            <a:spAutoFit/>
          </a:bodyPr>
          <a:lstStyle/>
          <a:p>
            <a:pPr algn="ctr"/>
            <a:r>
              <a:rPr lang="fr-FR" sz="1600" b="1" dirty="0">
                <a:latin typeface="Candara" panose="020E0502030303020204" pitchFamily="34" charset="0"/>
              </a:rPr>
              <a:t>AS. Saint-Gervais</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12 joueurs </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U14-U15</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510510" y="939567"/>
            <a:ext cx="1625102" cy="430887"/>
          </a:xfrm>
          <a:prstGeom prst="rect">
            <a:avLst/>
          </a:prstGeom>
          <a:noFill/>
        </p:spPr>
        <p:txBody>
          <a:bodyPr wrap="square" rtlCol="0">
            <a:spAutoFit/>
          </a:bodyPr>
          <a:lstStyle/>
          <a:p>
            <a:pPr algn="ctr"/>
            <a:r>
              <a:rPr lang="fr-FR" sz="1100" dirty="0"/>
              <a:t>Utiliser à bon escient les réseaux sociaux </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584747" y="2083193"/>
            <a:ext cx="1625102" cy="584775"/>
          </a:xfrm>
          <a:prstGeom prst="rect">
            <a:avLst/>
          </a:prstGeom>
          <a:noFill/>
        </p:spPr>
        <p:txBody>
          <a:bodyPr wrap="square" rtlCol="0">
            <a:spAutoFit/>
          </a:bodyPr>
          <a:lstStyle/>
          <a:p>
            <a:pPr algn="ctr"/>
            <a:r>
              <a:rPr lang="fr-FR" sz="1600" dirty="0"/>
              <a:t>Mets toi à la page</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856452" y="3179428"/>
            <a:ext cx="6195269" cy="954107"/>
          </a:xfrm>
          <a:prstGeom prst="rect">
            <a:avLst/>
          </a:prstGeom>
          <a:noFill/>
        </p:spPr>
        <p:txBody>
          <a:bodyPr wrap="square" rtlCol="0">
            <a:spAutoFit/>
          </a:bodyPr>
          <a:lstStyle/>
          <a:p>
            <a:r>
              <a:rPr lang="fr-FR" sz="1400" dirty="0">
                <a:latin typeface="Candara" panose="020E0502030303020204" pitchFamily="34" charset="0"/>
              </a:rPr>
              <a:t>Sous forme de groupe de 6 les joueurs ont réalisé l’activité PEF. Au début chaque joueur donnait son avis sur les réseaux sociaux, et leur propre définition avec leurs mots. Ensuite nous avons créé une définition globale. Pour finir les joueurs ont répondu à un questionnaire.</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Image 2">
            <a:extLst>
              <a:ext uri="{FF2B5EF4-FFF2-40B4-BE49-F238E27FC236}">
                <a16:creationId xmlns:a16="http://schemas.microsoft.com/office/drawing/2014/main" id="{91863B81-F21A-4F96-887D-D3CDAAEB7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159" y="1944208"/>
            <a:ext cx="2460224" cy="3280299"/>
          </a:xfrm>
          <a:prstGeom prst="rect">
            <a:avLst/>
          </a:prstGeom>
        </p:spPr>
      </p:pic>
      <p:pic>
        <p:nvPicPr>
          <p:cNvPr id="6" name="Image 5">
            <a:extLst>
              <a:ext uri="{FF2B5EF4-FFF2-40B4-BE49-F238E27FC236}">
                <a16:creationId xmlns:a16="http://schemas.microsoft.com/office/drawing/2014/main" id="{653081E8-2458-4364-BB76-743D219E9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383" y="1944208"/>
            <a:ext cx="4354870" cy="3266152"/>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72</Words>
  <Application>Microsoft Office PowerPoint</Application>
  <PresentationFormat>Grand écran</PresentationFormat>
  <Paragraphs>7</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Mathéo prechais</cp:lastModifiedBy>
  <cp:revision>5</cp:revision>
  <dcterms:created xsi:type="dcterms:W3CDTF">2021-08-11T14:51:11Z</dcterms:created>
  <dcterms:modified xsi:type="dcterms:W3CDTF">2022-04-05T07:38:24Z</dcterms:modified>
</cp:coreProperties>
</file>