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5A14B2-042B-341D-ABF6-6560C991430F}" v="1" dt="2022-04-21T09:21:30.5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6" d="100"/>
          <a:sy n="86" d="100"/>
        </p:scale>
        <p:origin x="514"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10" Type="http://schemas.microsoft.com/office/2015/10/relationships/revisionInfo" Target="revisionInfo.xml"/><Relationship Id="rId4" Type="http://schemas.openxmlformats.org/officeDocument/2006/relationships/slide" Target="slides/slide3.xml"/><Relationship Id="rId9"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ENDEE Service Civique" userId="S::scfoot85@foot85.fff.fr::9eb9b093-2bb7-41da-998d-b002a1dbadfd" providerId="AD" clId="Web-{445A14B2-042B-341D-ABF6-6560C991430F}"/>
    <pc:docChg chg="modSld">
      <pc:chgData name="VENDEE Service Civique" userId="S::scfoot85@foot85.fff.fr::9eb9b093-2bb7-41da-998d-b002a1dbadfd" providerId="AD" clId="Web-{445A14B2-042B-341D-ABF6-6560C991430F}" dt="2022-04-21T09:21:30.541" v="0" actId="14100"/>
      <pc:docMkLst>
        <pc:docMk/>
      </pc:docMkLst>
      <pc:sldChg chg="modSp">
        <pc:chgData name="VENDEE Service Civique" userId="S::scfoot85@foot85.fff.fr::9eb9b093-2bb7-41da-998d-b002a1dbadfd" providerId="AD" clId="Web-{445A14B2-042B-341D-ABF6-6560C991430F}" dt="2022-04-21T09:21:30.541" v="0" actId="14100"/>
        <pc:sldMkLst>
          <pc:docMk/>
          <pc:sldMk cId="1056282994" sldId="257"/>
        </pc:sldMkLst>
        <pc:spChg chg="mod">
          <ac:chgData name="VENDEE Service Civique" userId="S::scfoot85@foot85.fff.fr::9eb9b093-2bb7-41da-998d-b002a1dbadfd" providerId="AD" clId="Web-{445A14B2-042B-341D-ABF6-6560C991430F}" dt="2022-04-21T09:21:30.541" v="0" actId="14100"/>
          <ac:spMkLst>
            <pc:docMk/>
            <pc:sldMk cId="1056282994" sldId="257"/>
            <ac:spMk id="10" creationId="{693D93A0-D4FC-47B0-AD17-5A81D9552E24}"/>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83E426A-4931-45DC-9C85-D6503F9470EB}"/>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ABC15507-9948-4B2B-9C3F-5DD53473A80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8C8FC96C-6CBA-4123-BDA1-F70BD25B4C06}"/>
              </a:ext>
            </a:extLst>
          </p:cNvPr>
          <p:cNvSpPr>
            <a:spLocks noGrp="1"/>
          </p:cNvSpPr>
          <p:nvPr>
            <p:ph type="dt" sz="half" idx="10"/>
          </p:nvPr>
        </p:nvSpPr>
        <p:spPr/>
        <p:txBody>
          <a:bodyPr/>
          <a:lstStyle/>
          <a:p>
            <a:fld id="{E0CAD715-54EB-4DFB-884A-29AD0E4DB172}" type="datetimeFigureOut">
              <a:rPr lang="fr-FR" smtClean="0"/>
              <a:t>21/04/2022</a:t>
            </a:fld>
            <a:endParaRPr lang="fr-FR"/>
          </a:p>
        </p:txBody>
      </p:sp>
      <p:sp>
        <p:nvSpPr>
          <p:cNvPr id="5" name="Espace réservé du pied de page 4">
            <a:extLst>
              <a:ext uri="{FF2B5EF4-FFF2-40B4-BE49-F238E27FC236}">
                <a16:creationId xmlns:a16="http://schemas.microsoft.com/office/drawing/2014/main" id="{69E020FF-09FD-48D7-BAB3-4FED0EB0D1F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C0B2940-94D8-496E-B172-7CF8E548F28E}"/>
              </a:ext>
            </a:extLst>
          </p:cNvPr>
          <p:cNvSpPr>
            <a:spLocks noGrp="1"/>
          </p:cNvSpPr>
          <p:nvPr>
            <p:ph type="sldNum" sz="quarter" idx="12"/>
          </p:nvPr>
        </p:nvSpPr>
        <p:spPr/>
        <p:txBody>
          <a:bodyPr/>
          <a:lstStyle/>
          <a:p>
            <a:fld id="{842F64BB-184B-44BF-A94F-BFC50A702DF2}" type="slidenum">
              <a:rPr lang="fr-FR" smtClean="0"/>
              <a:t>‹#›</a:t>
            </a:fld>
            <a:endParaRPr lang="fr-FR"/>
          </a:p>
        </p:txBody>
      </p:sp>
    </p:spTree>
    <p:extLst>
      <p:ext uri="{BB962C8B-B14F-4D97-AF65-F5344CB8AC3E}">
        <p14:creationId xmlns:p14="http://schemas.microsoft.com/office/powerpoint/2010/main" val="40086417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C3A1F9-4019-42D0-81C6-8C404A95B25C}"/>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91D4866B-999C-460E-82FE-CB07C775EC27}"/>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FF1F157-033B-4B76-BF9A-DEEC2AF2B67E}"/>
              </a:ext>
            </a:extLst>
          </p:cNvPr>
          <p:cNvSpPr>
            <a:spLocks noGrp="1"/>
          </p:cNvSpPr>
          <p:nvPr>
            <p:ph type="dt" sz="half" idx="10"/>
          </p:nvPr>
        </p:nvSpPr>
        <p:spPr/>
        <p:txBody>
          <a:bodyPr/>
          <a:lstStyle/>
          <a:p>
            <a:fld id="{E0CAD715-54EB-4DFB-884A-29AD0E4DB172}" type="datetimeFigureOut">
              <a:rPr lang="fr-FR" smtClean="0"/>
              <a:t>21/04/2022</a:t>
            </a:fld>
            <a:endParaRPr lang="fr-FR"/>
          </a:p>
        </p:txBody>
      </p:sp>
      <p:sp>
        <p:nvSpPr>
          <p:cNvPr id="5" name="Espace réservé du pied de page 4">
            <a:extLst>
              <a:ext uri="{FF2B5EF4-FFF2-40B4-BE49-F238E27FC236}">
                <a16:creationId xmlns:a16="http://schemas.microsoft.com/office/drawing/2014/main" id="{4732E539-9A04-499C-9BCE-2071D6C249E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070FCF8-060E-4335-A2B9-C351CC50E0E6}"/>
              </a:ext>
            </a:extLst>
          </p:cNvPr>
          <p:cNvSpPr>
            <a:spLocks noGrp="1"/>
          </p:cNvSpPr>
          <p:nvPr>
            <p:ph type="sldNum" sz="quarter" idx="12"/>
          </p:nvPr>
        </p:nvSpPr>
        <p:spPr/>
        <p:txBody>
          <a:bodyPr/>
          <a:lstStyle/>
          <a:p>
            <a:fld id="{842F64BB-184B-44BF-A94F-BFC50A702DF2}" type="slidenum">
              <a:rPr lang="fr-FR" smtClean="0"/>
              <a:t>‹#›</a:t>
            </a:fld>
            <a:endParaRPr lang="fr-FR"/>
          </a:p>
        </p:txBody>
      </p:sp>
    </p:spTree>
    <p:extLst>
      <p:ext uri="{BB962C8B-B14F-4D97-AF65-F5344CB8AC3E}">
        <p14:creationId xmlns:p14="http://schemas.microsoft.com/office/powerpoint/2010/main" val="35085754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744F9CF8-9B6F-4188-981D-2589ED601A5C}"/>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6A19E68D-E43A-4E3B-A916-45239B7A94FE}"/>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53F91A8-5A8A-4908-9F87-32B35FA97DD7}"/>
              </a:ext>
            </a:extLst>
          </p:cNvPr>
          <p:cNvSpPr>
            <a:spLocks noGrp="1"/>
          </p:cNvSpPr>
          <p:nvPr>
            <p:ph type="dt" sz="half" idx="10"/>
          </p:nvPr>
        </p:nvSpPr>
        <p:spPr/>
        <p:txBody>
          <a:bodyPr/>
          <a:lstStyle/>
          <a:p>
            <a:fld id="{E0CAD715-54EB-4DFB-884A-29AD0E4DB172}" type="datetimeFigureOut">
              <a:rPr lang="fr-FR" smtClean="0"/>
              <a:t>21/04/2022</a:t>
            </a:fld>
            <a:endParaRPr lang="fr-FR"/>
          </a:p>
        </p:txBody>
      </p:sp>
      <p:sp>
        <p:nvSpPr>
          <p:cNvPr id="5" name="Espace réservé du pied de page 4">
            <a:extLst>
              <a:ext uri="{FF2B5EF4-FFF2-40B4-BE49-F238E27FC236}">
                <a16:creationId xmlns:a16="http://schemas.microsoft.com/office/drawing/2014/main" id="{B9A79C71-101B-4551-84BF-4F6E3CCD7B5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A91302A-534E-4B6A-B822-1BA4D2C63B98}"/>
              </a:ext>
            </a:extLst>
          </p:cNvPr>
          <p:cNvSpPr>
            <a:spLocks noGrp="1"/>
          </p:cNvSpPr>
          <p:nvPr>
            <p:ph type="sldNum" sz="quarter" idx="12"/>
          </p:nvPr>
        </p:nvSpPr>
        <p:spPr/>
        <p:txBody>
          <a:bodyPr/>
          <a:lstStyle/>
          <a:p>
            <a:fld id="{842F64BB-184B-44BF-A94F-BFC50A702DF2}" type="slidenum">
              <a:rPr lang="fr-FR" smtClean="0"/>
              <a:t>‹#›</a:t>
            </a:fld>
            <a:endParaRPr lang="fr-FR"/>
          </a:p>
        </p:txBody>
      </p:sp>
    </p:spTree>
    <p:extLst>
      <p:ext uri="{BB962C8B-B14F-4D97-AF65-F5344CB8AC3E}">
        <p14:creationId xmlns:p14="http://schemas.microsoft.com/office/powerpoint/2010/main" val="3623142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F6E94D6-04E5-41A4-8FF8-D967EDC17DC5}"/>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66478464-94BB-43BA-9290-318A7E33B7C4}"/>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28F7088-C2B9-4E3F-9CF8-2DC102F6487C}"/>
              </a:ext>
            </a:extLst>
          </p:cNvPr>
          <p:cNvSpPr>
            <a:spLocks noGrp="1"/>
          </p:cNvSpPr>
          <p:nvPr>
            <p:ph type="dt" sz="half" idx="10"/>
          </p:nvPr>
        </p:nvSpPr>
        <p:spPr/>
        <p:txBody>
          <a:bodyPr/>
          <a:lstStyle/>
          <a:p>
            <a:fld id="{E0CAD715-54EB-4DFB-884A-29AD0E4DB172}" type="datetimeFigureOut">
              <a:rPr lang="fr-FR" smtClean="0"/>
              <a:t>21/04/2022</a:t>
            </a:fld>
            <a:endParaRPr lang="fr-FR"/>
          </a:p>
        </p:txBody>
      </p:sp>
      <p:sp>
        <p:nvSpPr>
          <p:cNvPr id="5" name="Espace réservé du pied de page 4">
            <a:extLst>
              <a:ext uri="{FF2B5EF4-FFF2-40B4-BE49-F238E27FC236}">
                <a16:creationId xmlns:a16="http://schemas.microsoft.com/office/drawing/2014/main" id="{F41E40DC-1DF5-4DE6-AD67-F5BE3DC6E48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030E383-1AE9-4137-8059-C575545490AC}"/>
              </a:ext>
            </a:extLst>
          </p:cNvPr>
          <p:cNvSpPr>
            <a:spLocks noGrp="1"/>
          </p:cNvSpPr>
          <p:nvPr>
            <p:ph type="sldNum" sz="quarter" idx="12"/>
          </p:nvPr>
        </p:nvSpPr>
        <p:spPr/>
        <p:txBody>
          <a:bodyPr/>
          <a:lstStyle/>
          <a:p>
            <a:fld id="{842F64BB-184B-44BF-A94F-BFC50A702DF2}" type="slidenum">
              <a:rPr lang="fr-FR" smtClean="0"/>
              <a:t>‹#›</a:t>
            </a:fld>
            <a:endParaRPr lang="fr-FR"/>
          </a:p>
        </p:txBody>
      </p:sp>
    </p:spTree>
    <p:extLst>
      <p:ext uri="{BB962C8B-B14F-4D97-AF65-F5344CB8AC3E}">
        <p14:creationId xmlns:p14="http://schemas.microsoft.com/office/powerpoint/2010/main" val="2820931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1FC89C-DEDD-4C5D-9053-5AC6A857E613}"/>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F4F8B68B-9C31-4BC9-9F4F-A884BAC9D50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7927AF55-FEE8-4F6F-BDB7-85ED538CFC17}"/>
              </a:ext>
            </a:extLst>
          </p:cNvPr>
          <p:cNvSpPr>
            <a:spLocks noGrp="1"/>
          </p:cNvSpPr>
          <p:nvPr>
            <p:ph type="dt" sz="half" idx="10"/>
          </p:nvPr>
        </p:nvSpPr>
        <p:spPr/>
        <p:txBody>
          <a:bodyPr/>
          <a:lstStyle/>
          <a:p>
            <a:fld id="{E0CAD715-54EB-4DFB-884A-29AD0E4DB172}" type="datetimeFigureOut">
              <a:rPr lang="fr-FR" smtClean="0"/>
              <a:t>21/04/2022</a:t>
            </a:fld>
            <a:endParaRPr lang="fr-FR"/>
          </a:p>
        </p:txBody>
      </p:sp>
      <p:sp>
        <p:nvSpPr>
          <p:cNvPr id="5" name="Espace réservé du pied de page 4">
            <a:extLst>
              <a:ext uri="{FF2B5EF4-FFF2-40B4-BE49-F238E27FC236}">
                <a16:creationId xmlns:a16="http://schemas.microsoft.com/office/drawing/2014/main" id="{971CBFC2-2217-421C-8BFF-6DC9B08AF2D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08B61D2-6FDE-4B11-8076-4FAE766FFBA2}"/>
              </a:ext>
            </a:extLst>
          </p:cNvPr>
          <p:cNvSpPr>
            <a:spLocks noGrp="1"/>
          </p:cNvSpPr>
          <p:nvPr>
            <p:ph type="sldNum" sz="quarter" idx="12"/>
          </p:nvPr>
        </p:nvSpPr>
        <p:spPr/>
        <p:txBody>
          <a:bodyPr/>
          <a:lstStyle/>
          <a:p>
            <a:fld id="{842F64BB-184B-44BF-A94F-BFC50A702DF2}" type="slidenum">
              <a:rPr lang="fr-FR" smtClean="0"/>
              <a:t>‹#›</a:t>
            </a:fld>
            <a:endParaRPr lang="fr-FR"/>
          </a:p>
        </p:txBody>
      </p:sp>
    </p:spTree>
    <p:extLst>
      <p:ext uri="{BB962C8B-B14F-4D97-AF65-F5344CB8AC3E}">
        <p14:creationId xmlns:p14="http://schemas.microsoft.com/office/powerpoint/2010/main" val="28321948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11C981-22D4-4D63-B378-0FDB11DBDCEC}"/>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83409339-A734-4E52-84F6-45DB8F639421}"/>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DDF56EAA-6593-492C-96C6-02E53E710E0F}"/>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562FDC3B-A484-4B61-883E-35A97D74E0D0}"/>
              </a:ext>
            </a:extLst>
          </p:cNvPr>
          <p:cNvSpPr>
            <a:spLocks noGrp="1"/>
          </p:cNvSpPr>
          <p:nvPr>
            <p:ph type="dt" sz="half" idx="10"/>
          </p:nvPr>
        </p:nvSpPr>
        <p:spPr/>
        <p:txBody>
          <a:bodyPr/>
          <a:lstStyle/>
          <a:p>
            <a:fld id="{E0CAD715-54EB-4DFB-884A-29AD0E4DB172}" type="datetimeFigureOut">
              <a:rPr lang="fr-FR" smtClean="0"/>
              <a:t>21/04/2022</a:t>
            </a:fld>
            <a:endParaRPr lang="fr-FR"/>
          </a:p>
        </p:txBody>
      </p:sp>
      <p:sp>
        <p:nvSpPr>
          <p:cNvPr id="6" name="Espace réservé du pied de page 5">
            <a:extLst>
              <a:ext uri="{FF2B5EF4-FFF2-40B4-BE49-F238E27FC236}">
                <a16:creationId xmlns:a16="http://schemas.microsoft.com/office/drawing/2014/main" id="{321937F8-D2FC-435C-8C49-06605C73719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C1E30D5A-DCD1-488D-94AA-81264AC4E159}"/>
              </a:ext>
            </a:extLst>
          </p:cNvPr>
          <p:cNvSpPr>
            <a:spLocks noGrp="1"/>
          </p:cNvSpPr>
          <p:nvPr>
            <p:ph type="sldNum" sz="quarter" idx="12"/>
          </p:nvPr>
        </p:nvSpPr>
        <p:spPr/>
        <p:txBody>
          <a:bodyPr/>
          <a:lstStyle/>
          <a:p>
            <a:fld id="{842F64BB-184B-44BF-A94F-BFC50A702DF2}" type="slidenum">
              <a:rPr lang="fr-FR" smtClean="0"/>
              <a:t>‹#›</a:t>
            </a:fld>
            <a:endParaRPr lang="fr-FR"/>
          </a:p>
        </p:txBody>
      </p:sp>
    </p:spTree>
    <p:extLst>
      <p:ext uri="{BB962C8B-B14F-4D97-AF65-F5344CB8AC3E}">
        <p14:creationId xmlns:p14="http://schemas.microsoft.com/office/powerpoint/2010/main" val="17268062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32E0908-15C2-4224-8F5B-779B4BE45E28}"/>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ABA17239-61A0-4A69-BCCA-CCE859B50A7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255281F8-55DA-4F62-BE26-C3F4055FE512}"/>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EE2AB2C3-BEF8-4853-85C8-B5B2C7CDBC3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3E68DC1E-7B97-44E7-B401-52FC4C122FD2}"/>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396E5789-1A5B-4365-B427-A1F4C1F1E89D}"/>
              </a:ext>
            </a:extLst>
          </p:cNvPr>
          <p:cNvSpPr>
            <a:spLocks noGrp="1"/>
          </p:cNvSpPr>
          <p:nvPr>
            <p:ph type="dt" sz="half" idx="10"/>
          </p:nvPr>
        </p:nvSpPr>
        <p:spPr/>
        <p:txBody>
          <a:bodyPr/>
          <a:lstStyle/>
          <a:p>
            <a:fld id="{E0CAD715-54EB-4DFB-884A-29AD0E4DB172}" type="datetimeFigureOut">
              <a:rPr lang="fr-FR" smtClean="0"/>
              <a:t>21/04/2022</a:t>
            </a:fld>
            <a:endParaRPr lang="fr-FR"/>
          </a:p>
        </p:txBody>
      </p:sp>
      <p:sp>
        <p:nvSpPr>
          <p:cNvPr id="8" name="Espace réservé du pied de page 7">
            <a:extLst>
              <a:ext uri="{FF2B5EF4-FFF2-40B4-BE49-F238E27FC236}">
                <a16:creationId xmlns:a16="http://schemas.microsoft.com/office/drawing/2014/main" id="{1C77B25F-CA9B-41FC-A070-5876BF0302E5}"/>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D782050C-5646-4ABB-AA09-F8CB2840C064}"/>
              </a:ext>
            </a:extLst>
          </p:cNvPr>
          <p:cNvSpPr>
            <a:spLocks noGrp="1"/>
          </p:cNvSpPr>
          <p:nvPr>
            <p:ph type="sldNum" sz="quarter" idx="12"/>
          </p:nvPr>
        </p:nvSpPr>
        <p:spPr/>
        <p:txBody>
          <a:bodyPr/>
          <a:lstStyle/>
          <a:p>
            <a:fld id="{842F64BB-184B-44BF-A94F-BFC50A702DF2}" type="slidenum">
              <a:rPr lang="fr-FR" smtClean="0"/>
              <a:t>‹#›</a:t>
            </a:fld>
            <a:endParaRPr lang="fr-FR"/>
          </a:p>
        </p:txBody>
      </p:sp>
    </p:spTree>
    <p:extLst>
      <p:ext uri="{BB962C8B-B14F-4D97-AF65-F5344CB8AC3E}">
        <p14:creationId xmlns:p14="http://schemas.microsoft.com/office/powerpoint/2010/main" val="3229351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BBDDB33-5620-45AD-BC91-8362ED9EBDEB}"/>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10C3CBA2-947F-4DBA-9434-C1805FA13F8F}"/>
              </a:ext>
            </a:extLst>
          </p:cNvPr>
          <p:cNvSpPr>
            <a:spLocks noGrp="1"/>
          </p:cNvSpPr>
          <p:nvPr>
            <p:ph type="dt" sz="half" idx="10"/>
          </p:nvPr>
        </p:nvSpPr>
        <p:spPr/>
        <p:txBody>
          <a:bodyPr/>
          <a:lstStyle/>
          <a:p>
            <a:fld id="{E0CAD715-54EB-4DFB-884A-29AD0E4DB172}" type="datetimeFigureOut">
              <a:rPr lang="fr-FR" smtClean="0"/>
              <a:t>21/04/2022</a:t>
            </a:fld>
            <a:endParaRPr lang="fr-FR"/>
          </a:p>
        </p:txBody>
      </p:sp>
      <p:sp>
        <p:nvSpPr>
          <p:cNvPr id="4" name="Espace réservé du pied de page 3">
            <a:extLst>
              <a:ext uri="{FF2B5EF4-FFF2-40B4-BE49-F238E27FC236}">
                <a16:creationId xmlns:a16="http://schemas.microsoft.com/office/drawing/2014/main" id="{CA7DE336-5EDD-4259-9C14-8BF3D9B81846}"/>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83BE4C84-986A-4DD1-95B4-25DB861237EE}"/>
              </a:ext>
            </a:extLst>
          </p:cNvPr>
          <p:cNvSpPr>
            <a:spLocks noGrp="1"/>
          </p:cNvSpPr>
          <p:nvPr>
            <p:ph type="sldNum" sz="quarter" idx="12"/>
          </p:nvPr>
        </p:nvSpPr>
        <p:spPr/>
        <p:txBody>
          <a:bodyPr/>
          <a:lstStyle/>
          <a:p>
            <a:fld id="{842F64BB-184B-44BF-A94F-BFC50A702DF2}" type="slidenum">
              <a:rPr lang="fr-FR" smtClean="0"/>
              <a:t>‹#›</a:t>
            </a:fld>
            <a:endParaRPr lang="fr-FR"/>
          </a:p>
        </p:txBody>
      </p:sp>
    </p:spTree>
    <p:extLst>
      <p:ext uri="{BB962C8B-B14F-4D97-AF65-F5344CB8AC3E}">
        <p14:creationId xmlns:p14="http://schemas.microsoft.com/office/powerpoint/2010/main" val="3944645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18BE8941-41D5-4A5A-80D2-E5041D45A861}"/>
              </a:ext>
            </a:extLst>
          </p:cNvPr>
          <p:cNvSpPr>
            <a:spLocks noGrp="1"/>
          </p:cNvSpPr>
          <p:nvPr>
            <p:ph type="dt" sz="half" idx="10"/>
          </p:nvPr>
        </p:nvSpPr>
        <p:spPr/>
        <p:txBody>
          <a:bodyPr/>
          <a:lstStyle/>
          <a:p>
            <a:fld id="{E0CAD715-54EB-4DFB-884A-29AD0E4DB172}" type="datetimeFigureOut">
              <a:rPr lang="fr-FR" smtClean="0"/>
              <a:t>21/04/2022</a:t>
            </a:fld>
            <a:endParaRPr lang="fr-FR"/>
          </a:p>
        </p:txBody>
      </p:sp>
      <p:sp>
        <p:nvSpPr>
          <p:cNvPr id="3" name="Espace réservé du pied de page 2">
            <a:extLst>
              <a:ext uri="{FF2B5EF4-FFF2-40B4-BE49-F238E27FC236}">
                <a16:creationId xmlns:a16="http://schemas.microsoft.com/office/drawing/2014/main" id="{40885191-340D-44B3-AE8D-1B2CBAAA9610}"/>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B00C2339-51E6-4F76-8B1F-DC860AC8E261}"/>
              </a:ext>
            </a:extLst>
          </p:cNvPr>
          <p:cNvSpPr>
            <a:spLocks noGrp="1"/>
          </p:cNvSpPr>
          <p:nvPr>
            <p:ph type="sldNum" sz="quarter" idx="12"/>
          </p:nvPr>
        </p:nvSpPr>
        <p:spPr/>
        <p:txBody>
          <a:bodyPr/>
          <a:lstStyle/>
          <a:p>
            <a:fld id="{842F64BB-184B-44BF-A94F-BFC50A702DF2}" type="slidenum">
              <a:rPr lang="fr-FR" smtClean="0"/>
              <a:t>‹#›</a:t>
            </a:fld>
            <a:endParaRPr lang="fr-FR"/>
          </a:p>
        </p:txBody>
      </p:sp>
    </p:spTree>
    <p:extLst>
      <p:ext uri="{BB962C8B-B14F-4D97-AF65-F5344CB8AC3E}">
        <p14:creationId xmlns:p14="http://schemas.microsoft.com/office/powerpoint/2010/main" val="22000506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3BD09DA-EEF8-4095-BC6E-76972C71FE1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B985CC88-12FE-4D85-A48E-1D1B91E3E4E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25652599-131E-437B-8E79-5057D16763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19450E9C-7913-45CE-8C08-143FF866482D}"/>
              </a:ext>
            </a:extLst>
          </p:cNvPr>
          <p:cNvSpPr>
            <a:spLocks noGrp="1"/>
          </p:cNvSpPr>
          <p:nvPr>
            <p:ph type="dt" sz="half" idx="10"/>
          </p:nvPr>
        </p:nvSpPr>
        <p:spPr/>
        <p:txBody>
          <a:bodyPr/>
          <a:lstStyle/>
          <a:p>
            <a:fld id="{E0CAD715-54EB-4DFB-884A-29AD0E4DB172}" type="datetimeFigureOut">
              <a:rPr lang="fr-FR" smtClean="0"/>
              <a:t>21/04/2022</a:t>
            </a:fld>
            <a:endParaRPr lang="fr-FR"/>
          </a:p>
        </p:txBody>
      </p:sp>
      <p:sp>
        <p:nvSpPr>
          <p:cNvPr id="6" name="Espace réservé du pied de page 5">
            <a:extLst>
              <a:ext uri="{FF2B5EF4-FFF2-40B4-BE49-F238E27FC236}">
                <a16:creationId xmlns:a16="http://schemas.microsoft.com/office/drawing/2014/main" id="{D2DC6BE7-512B-4D23-B2FA-12C0D7316148}"/>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28BC4042-C070-41D9-B5C6-EB8FDD57229F}"/>
              </a:ext>
            </a:extLst>
          </p:cNvPr>
          <p:cNvSpPr>
            <a:spLocks noGrp="1"/>
          </p:cNvSpPr>
          <p:nvPr>
            <p:ph type="sldNum" sz="quarter" idx="12"/>
          </p:nvPr>
        </p:nvSpPr>
        <p:spPr/>
        <p:txBody>
          <a:bodyPr/>
          <a:lstStyle/>
          <a:p>
            <a:fld id="{842F64BB-184B-44BF-A94F-BFC50A702DF2}" type="slidenum">
              <a:rPr lang="fr-FR" smtClean="0"/>
              <a:t>‹#›</a:t>
            </a:fld>
            <a:endParaRPr lang="fr-FR"/>
          </a:p>
        </p:txBody>
      </p:sp>
    </p:spTree>
    <p:extLst>
      <p:ext uri="{BB962C8B-B14F-4D97-AF65-F5344CB8AC3E}">
        <p14:creationId xmlns:p14="http://schemas.microsoft.com/office/powerpoint/2010/main" val="17714143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C0A2542-01DA-4296-92D2-D236EDFF3751}"/>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24917B2A-D773-4A78-AEEA-16B41A3B6B4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DA7F327D-42F2-4EE1-88B9-0D362ADDD9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4E07DE6E-16C3-4E3B-B41F-1FACA288B006}"/>
              </a:ext>
            </a:extLst>
          </p:cNvPr>
          <p:cNvSpPr>
            <a:spLocks noGrp="1"/>
          </p:cNvSpPr>
          <p:nvPr>
            <p:ph type="dt" sz="half" idx="10"/>
          </p:nvPr>
        </p:nvSpPr>
        <p:spPr/>
        <p:txBody>
          <a:bodyPr/>
          <a:lstStyle/>
          <a:p>
            <a:fld id="{E0CAD715-54EB-4DFB-884A-29AD0E4DB172}" type="datetimeFigureOut">
              <a:rPr lang="fr-FR" smtClean="0"/>
              <a:t>21/04/2022</a:t>
            </a:fld>
            <a:endParaRPr lang="fr-FR"/>
          </a:p>
        </p:txBody>
      </p:sp>
      <p:sp>
        <p:nvSpPr>
          <p:cNvPr id="6" name="Espace réservé du pied de page 5">
            <a:extLst>
              <a:ext uri="{FF2B5EF4-FFF2-40B4-BE49-F238E27FC236}">
                <a16:creationId xmlns:a16="http://schemas.microsoft.com/office/drawing/2014/main" id="{2904EC13-ECF8-4AC2-84F8-DD4D310E5B6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352203D5-53B9-4669-938D-4F4D344994A2}"/>
              </a:ext>
            </a:extLst>
          </p:cNvPr>
          <p:cNvSpPr>
            <a:spLocks noGrp="1"/>
          </p:cNvSpPr>
          <p:nvPr>
            <p:ph type="sldNum" sz="quarter" idx="12"/>
          </p:nvPr>
        </p:nvSpPr>
        <p:spPr/>
        <p:txBody>
          <a:bodyPr/>
          <a:lstStyle/>
          <a:p>
            <a:fld id="{842F64BB-184B-44BF-A94F-BFC50A702DF2}" type="slidenum">
              <a:rPr lang="fr-FR" smtClean="0"/>
              <a:t>‹#›</a:t>
            </a:fld>
            <a:endParaRPr lang="fr-FR"/>
          </a:p>
        </p:txBody>
      </p:sp>
    </p:spTree>
    <p:extLst>
      <p:ext uri="{BB962C8B-B14F-4D97-AF65-F5344CB8AC3E}">
        <p14:creationId xmlns:p14="http://schemas.microsoft.com/office/powerpoint/2010/main" val="41978189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9EE6C4A2-4457-4AE4-B635-44355469C6B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7FE79344-E926-4FFF-A7BA-CA346780E42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5046187-1F3C-4693-BFF3-2E754BD7A75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CAD715-54EB-4DFB-884A-29AD0E4DB172}" type="datetimeFigureOut">
              <a:rPr lang="fr-FR" smtClean="0"/>
              <a:t>21/04/2022</a:t>
            </a:fld>
            <a:endParaRPr lang="fr-FR"/>
          </a:p>
        </p:txBody>
      </p:sp>
      <p:sp>
        <p:nvSpPr>
          <p:cNvPr id="5" name="Espace réservé du pied de page 4">
            <a:extLst>
              <a:ext uri="{FF2B5EF4-FFF2-40B4-BE49-F238E27FC236}">
                <a16:creationId xmlns:a16="http://schemas.microsoft.com/office/drawing/2014/main" id="{080A03D2-429F-4962-B883-9142F866DC3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8F0BE007-E855-4CCD-92F9-228D41D588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2F64BB-184B-44BF-A94F-BFC50A702DF2}" type="slidenum">
              <a:rPr lang="fr-FR" smtClean="0"/>
              <a:t>‹#›</a:t>
            </a:fld>
            <a:endParaRPr lang="fr-FR"/>
          </a:p>
        </p:txBody>
      </p:sp>
    </p:spTree>
    <p:extLst>
      <p:ext uri="{BB962C8B-B14F-4D97-AF65-F5344CB8AC3E}">
        <p14:creationId xmlns:p14="http://schemas.microsoft.com/office/powerpoint/2010/main" val="16020913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AABB57ED-923A-4EA5-BAB0-38C35841B5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8"/>
            <a:ext cx="12192000" cy="6857143"/>
          </a:xfrm>
          <a:prstGeom prst="rect">
            <a:avLst/>
          </a:prstGeom>
        </p:spPr>
      </p:pic>
    </p:spTree>
    <p:extLst>
      <p:ext uri="{BB962C8B-B14F-4D97-AF65-F5344CB8AC3E}">
        <p14:creationId xmlns:p14="http://schemas.microsoft.com/office/powerpoint/2010/main" val="6225083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5EC387A5-5B97-4F6D-95BF-1104710895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8"/>
            <a:ext cx="12192000" cy="6857143"/>
          </a:xfrm>
          <a:prstGeom prst="rect">
            <a:avLst/>
          </a:prstGeom>
        </p:spPr>
      </p:pic>
      <p:sp>
        <p:nvSpPr>
          <p:cNvPr id="6" name="ZoneTexte 5">
            <a:extLst>
              <a:ext uri="{FF2B5EF4-FFF2-40B4-BE49-F238E27FC236}">
                <a16:creationId xmlns:a16="http://schemas.microsoft.com/office/drawing/2014/main" id="{7ED47D88-900A-4B5C-90F2-A5276856C877}"/>
              </a:ext>
            </a:extLst>
          </p:cNvPr>
          <p:cNvSpPr txBox="1"/>
          <p:nvPr/>
        </p:nvSpPr>
        <p:spPr>
          <a:xfrm>
            <a:off x="1132514" y="2206305"/>
            <a:ext cx="1560352" cy="338554"/>
          </a:xfrm>
          <a:prstGeom prst="rect">
            <a:avLst/>
          </a:prstGeom>
          <a:noFill/>
        </p:spPr>
        <p:txBody>
          <a:bodyPr wrap="square" rtlCol="0">
            <a:spAutoFit/>
          </a:bodyPr>
          <a:lstStyle/>
          <a:p>
            <a:pPr algn="ctr"/>
            <a:r>
              <a:rPr lang="fr-FR" sz="1600" dirty="0">
                <a:latin typeface="Candara" panose="020E0502030303020204" pitchFamily="34" charset="0"/>
              </a:rPr>
              <a:t>03/03/2022</a:t>
            </a:r>
          </a:p>
        </p:txBody>
      </p:sp>
      <p:sp>
        <p:nvSpPr>
          <p:cNvPr id="7" name="ZoneTexte 6">
            <a:extLst>
              <a:ext uri="{FF2B5EF4-FFF2-40B4-BE49-F238E27FC236}">
                <a16:creationId xmlns:a16="http://schemas.microsoft.com/office/drawing/2014/main" id="{75DC583A-7E72-48D1-BE3D-9690F901C29C}"/>
              </a:ext>
            </a:extLst>
          </p:cNvPr>
          <p:cNvSpPr txBox="1"/>
          <p:nvPr/>
        </p:nvSpPr>
        <p:spPr>
          <a:xfrm>
            <a:off x="3099732" y="2083194"/>
            <a:ext cx="1451295" cy="584775"/>
          </a:xfrm>
          <a:prstGeom prst="rect">
            <a:avLst/>
          </a:prstGeom>
          <a:noFill/>
        </p:spPr>
        <p:txBody>
          <a:bodyPr wrap="square" rtlCol="0">
            <a:spAutoFit/>
          </a:bodyPr>
          <a:lstStyle/>
          <a:p>
            <a:pPr algn="ctr"/>
            <a:r>
              <a:rPr lang="fr-FR" sz="1600" b="1" dirty="0" err="1">
                <a:latin typeface="Candara" panose="020E0502030303020204" pitchFamily="34" charset="0"/>
              </a:rPr>
              <a:t>AS.Saint</a:t>
            </a:r>
            <a:r>
              <a:rPr lang="fr-FR" sz="1600" b="1" dirty="0">
                <a:latin typeface="Candara" panose="020E0502030303020204" pitchFamily="34" charset="0"/>
              </a:rPr>
              <a:t>-Gervais</a:t>
            </a:r>
          </a:p>
        </p:txBody>
      </p:sp>
      <p:sp>
        <p:nvSpPr>
          <p:cNvPr id="8" name="ZoneTexte 7">
            <a:extLst>
              <a:ext uri="{FF2B5EF4-FFF2-40B4-BE49-F238E27FC236}">
                <a16:creationId xmlns:a16="http://schemas.microsoft.com/office/drawing/2014/main" id="{EE2933AE-43B7-4CB5-AF51-C618BD4123E0}"/>
              </a:ext>
            </a:extLst>
          </p:cNvPr>
          <p:cNvSpPr txBox="1"/>
          <p:nvPr/>
        </p:nvSpPr>
        <p:spPr>
          <a:xfrm>
            <a:off x="5134062" y="939567"/>
            <a:ext cx="1988191" cy="338554"/>
          </a:xfrm>
          <a:prstGeom prst="rect">
            <a:avLst/>
          </a:prstGeom>
          <a:noFill/>
        </p:spPr>
        <p:txBody>
          <a:bodyPr wrap="square" rtlCol="0">
            <a:spAutoFit/>
          </a:bodyPr>
          <a:lstStyle/>
          <a:p>
            <a:pPr algn="ctr"/>
            <a:r>
              <a:rPr lang="fr-FR" sz="1600" dirty="0">
                <a:latin typeface="Candara" panose="020E0502030303020204" pitchFamily="34" charset="0"/>
              </a:rPr>
              <a:t>15 </a:t>
            </a:r>
          </a:p>
        </p:txBody>
      </p:sp>
      <p:sp>
        <p:nvSpPr>
          <p:cNvPr id="9" name="ZoneTexte 8">
            <a:extLst>
              <a:ext uri="{FF2B5EF4-FFF2-40B4-BE49-F238E27FC236}">
                <a16:creationId xmlns:a16="http://schemas.microsoft.com/office/drawing/2014/main" id="{DA401778-E3A0-4498-842A-C9A1C555A392}"/>
              </a:ext>
            </a:extLst>
          </p:cNvPr>
          <p:cNvSpPr txBox="1"/>
          <p:nvPr/>
        </p:nvSpPr>
        <p:spPr>
          <a:xfrm>
            <a:off x="4957893" y="2206305"/>
            <a:ext cx="2256639" cy="338554"/>
          </a:xfrm>
          <a:prstGeom prst="rect">
            <a:avLst/>
          </a:prstGeom>
          <a:noFill/>
        </p:spPr>
        <p:txBody>
          <a:bodyPr wrap="square" rtlCol="0">
            <a:spAutoFit/>
          </a:bodyPr>
          <a:lstStyle/>
          <a:p>
            <a:pPr algn="ctr"/>
            <a:r>
              <a:rPr lang="fr-FR" sz="1600" dirty="0">
                <a:latin typeface="Candara" panose="020E0502030303020204" pitchFamily="34" charset="0"/>
              </a:rPr>
              <a:t>U6-U9</a:t>
            </a:r>
          </a:p>
        </p:txBody>
      </p:sp>
      <p:sp>
        <p:nvSpPr>
          <p:cNvPr id="10" name="ZoneTexte 9">
            <a:extLst>
              <a:ext uri="{FF2B5EF4-FFF2-40B4-BE49-F238E27FC236}">
                <a16:creationId xmlns:a16="http://schemas.microsoft.com/office/drawing/2014/main" id="{693D93A0-D4FC-47B0-AD17-5A81D9552E24}"/>
              </a:ext>
            </a:extLst>
          </p:cNvPr>
          <p:cNvSpPr txBox="1"/>
          <p:nvPr/>
        </p:nvSpPr>
        <p:spPr>
          <a:xfrm>
            <a:off x="7670614" y="939567"/>
            <a:ext cx="1597077" cy="338554"/>
          </a:xfrm>
          <a:prstGeom prst="rect">
            <a:avLst/>
          </a:prstGeom>
          <a:noFill/>
        </p:spPr>
        <p:txBody>
          <a:bodyPr wrap="square" rtlCol="0">
            <a:spAutoFit/>
          </a:bodyPr>
          <a:lstStyle/>
          <a:p>
            <a:pPr algn="ctr"/>
            <a:r>
              <a:rPr lang="fr-FR" sz="1600" dirty="0"/>
              <a:t>Environnement</a:t>
            </a:r>
          </a:p>
        </p:txBody>
      </p:sp>
      <p:sp>
        <p:nvSpPr>
          <p:cNvPr id="11" name="ZoneTexte 10">
            <a:extLst>
              <a:ext uri="{FF2B5EF4-FFF2-40B4-BE49-F238E27FC236}">
                <a16:creationId xmlns:a16="http://schemas.microsoft.com/office/drawing/2014/main" id="{B1AADF6F-65CD-4DD8-8D97-EABB3C7F2622}"/>
              </a:ext>
            </a:extLst>
          </p:cNvPr>
          <p:cNvSpPr txBox="1"/>
          <p:nvPr/>
        </p:nvSpPr>
        <p:spPr>
          <a:xfrm>
            <a:off x="7650759" y="2122759"/>
            <a:ext cx="1493240" cy="400110"/>
          </a:xfrm>
          <a:prstGeom prst="rect">
            <a:avLst/>
          </a:prstGeom>
          <a:noFill/>
        </p:spPr>
        <p:txBody>
          <a:bodyPr wrap="square" rtlCol="0">
            <a:spAutoFit/>
          </a:bodyPr>
          <a:lstStyle/>
          <a:p>
            <a:pPr algn="ctr"/>
            <a:r>
              <a:rPr lang="fr-FR" sz="1000" dirty="0"/>
              <a:t>Réduire sa consommation d’énergie</a:t>
            </a:r>
          </a:p>
        </p:txBody>
      </p:sp>
      <p:sp>
        <p:nvSpPr>
          <p:cNvPr id="12" name="ZoneTexte 11">
            <a:extLst>
              <a:ext uri="{FF2B5EF4-FFF2-40B4-BE49-F238E27FC236}">
                <a16:creationId xmlns:a16="http://schemas.microsoft.com/office/drawing/2014/main" id="{D9A60E1B-85C9-4CBA-B97B-EA04316F414C}"/>
              </a:ext>
            </a:extLst>
          </p:cNvPr>
          <p:cNvSpPr txBox="1"/>
          <p:nvPr/>
        </p:nvSpPr>
        <p:spPr>
          <a:xfrm>
            <a:off x="2692866" y="3199076"/>
            <a:ext cx="6195269" cy="1169551"/>
          </a:xfrm>
          <a:prstGeom prst="rect">
            <a:avLst/>
          </a:prstGeom>
          <a:noFill/>
        </p:spPr>
        <p:txBody>
          <a:bodyPr wrap="square" rtlCol="0">
            <a:spAutoFit/>
          </a:bodyPr>
          <a:lstStyle/>
          <a:p>
            <a:r>
              <a:rPr lang="fr-FR" sz="1400" dirty="0">
                <a:latin typeface="Candara" panose="020E0502030303020204" pitchFamily="34" charset="0"/>
              </a:rPr>
              <a:t>Nous avons organisé un atelier technique avec différentes issus afin de stimuler les enfants sur quel chemin apprentie pour ne pas trop utiliser d’électricité par exemple. L’éducateur annonçait une action et l’enfant devait choisir le bon chemin puis aller marquer 1 point s’il choisit le bon chemin et 2 points s’il marque en plus </a:t>
            </a:r>
          </a:p>
        </p:txBody>
      </p:sp>
    </p:spTree>
    <p:extLst>
      <p:ext uri="{BB962C8B-B14F-4D97-AF65-F5344CB8AC3E}">
        <p14:creationId xmlns:p14="http://schemas.microsoft.com/office/powerpoint/2010/main" val="10562829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85AC5BC2-27FD-484E-BE03-9F40DDB19C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8"/>
            <a:ext cx="12192000" cy="6857143"/>
          </a:xfrm>
          <a:prstGeom prst="rect">
            <a:avLst/>
          </a:prstGeom>
        </p:spPr>
      </p:pic>
      <p:pic>
        <p:nvPicPr>
          <p:cNvPr id="9" name="Image 8">
            <a:extLst>
              <a:ext uri="{FF2B5EF4-FFF2-40B4-BE49-F238E27FC236}">
                <a16:creationId xmlns:a16="http://schemas.microsoft.com/office/drawing/2014/main" id="{C00D1AA8-5D25-40EB-A998-50600CCEA025}"/>
              </a:ext>
            </a:extLst>
          </p:cNvPr>
          <p:cNvPicPr>
            <a:picLocks noChangeAspect="1"/>
          </p:cNvPicPr>
          <p:nvPr/>
        </p:nvPicPr>
        <p:blipFill>
          <a:blip r:embed="rId3"/>
          <a:stretch>
            <a:fillRect/>
          </a:stretch>
        </p:blipFill>
        <p:spPr>
          <a:xfrm>
            <a:off x="736985" y="2048368"/>
            <a:ext cx="4127977" cy="1755498"/>
          </a:xfrm>
          <a:prstGeom prst="rect">
            <a:avLst/>
          </a:prstGeom>
        </p:spPr>
      </p:pic>
      <p:pic>
        <p:nvPicPr>
          <p:cNvPr id="3" name="Image 2">
            <a:extLst>
              <a:ext uri="{FF2B5EF4-FFF2-40B4-BE49-F238E27FC236}">
                <a16:creationId xmlns:a16="http://schemas.microsoft.com/office/drawing/2014/main" id="{D8DC7476-EA57-44EF-A9D2-51BE332A47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07314" y="3803866"/>
            <a:ext cx="2218619" cy="2205334"/>
          </a:xfrm>
          <a:prstGeom prst="rect">
            <a:avLst/>
          </a:prstGeom>
        </p:spPr>
      </p:pic>
      <p:pic>
        <p:nvPicPr>
          <p:cNvPr id="8" name="Image 7">
            <a:extLst>
              <a:ext uri="{FF2B5EF4-FFF2-40B4-BE49-F238E27FC236}">
                <a16:creationId xmlns:a16="http://schemas.microsoft.com/office/drawing/2014/main" id="{1124FB00-8F5B-4791-8EDC-E8E18E6B8AD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16624" y="2048368"/>
            <a:ext cx="1770645" cy="1755498"/>
          </a:xfrm>
          <a:prstGeom prst="rect">
            <a:avLst/>
          </a:prstGeom>
        </p:spPr>
      </p:pic>
    </p:spTree>
    <p:extLst>
      <p:ext uri="{BB962C8B-B14F-4D97-AF65-F5344CB8AC3E}">
        <p14:creationId xmlns:p14="http://schemas.microsoft.com/office/powerpoint/2010/main" val="2151879570"/>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TotalTime>
  <Words>66</Words>
  <Application>Microsoft Office PowerPoint</Application>
  <PresentationFormat>Widescreen</PresentationFormat>
  <Paragraphs>7</Paragraphs>
  <Slides>3</Slides>
  <Notes>0</Notes>
  <HiddenSlides>0</HiddenSlides>
  <MMClips>0</MMClips>
  <ScaleCrop>false</ScaleCrop>
  <HeadingPairs>
    <vt:vector size="4" baseType="variant">
      <vt:variant>
        <vt:lpstr>Theme</vt:lpstr>
      </vt:variant>
      <vt:variant>
        <vt:i4>1</vt:i4>
      </vt:variant>
      <vt:variant>
        <vt:lpstr>Slide Titles</vt:lpstr>
      </vt:variant>
      <vt:variant>
        <vt:i4>3</vt:i4>
      </vt:variant>
    </vt:vector>
  </HeadingPairs>
  <TitlesOfParts>
    <vt:vector size="4" baseType="lpstr">
      <vt:lpstr>Thème Office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PAQUEREAU Marion</dc:creator>
  <cp:lastModifiedBy>Mathéo prechais</cp:lastModifiedBy>
  <cp:revision>4</cp:revision>
  <dcterms:created xsi:type="dcterms:W3CDTF">2021-08-11T14:51:11Z</dcterms:created>
  <dcterms:modified xsi:type="dcterms:W3CDTF">2022-04-21T09:21:30Z</dcterms:modified>
</cp:coreProperties>
</file>