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4855FDE9-A26F-48E3-A9C0-5943BE7BD42C}"/>
    <pc:docChg chg="modSld">
      <pc:chgData name="HUVELIN Sylvie" userId="6d881880-1940-4249-b4d7-d049d6595b30" providerId="ADAL" clId="{4855FDE9-A26F-48E3-A9C0-5943BE7BD42C}" dt="2022-04-21T13:08:04.939" v="7" actId="6549"/>
      <pc:docMkLst>
        <pc:docMk/>
      </pc:docMkLst>
      <pc:sldChg chg="modSp mod">
        <pc:chgData name="HUVELIN Sylvie" userId="6d881880-1940-4249-b4d7-d049d6595b30" providerId="ADAL" clId="{4855FDE9-A26F-48E3-A9C0-5943BE7BD42C}" dt="2022-04-21T13:08:04.939" v="7" actId="6549"/>
        <pc:sldMkLst>
          <pc:docMk/>
          <pc:sldMk cId="1056282994" sldId="257"/>
        </pc:sldMkLst>
        <pc:spChg chg="mod">
          <ac:chgData name="HUVELIN Sylvie" userId="6d881880-1940-4249-b4d7-d049d6595b30" providerId="ADAL" clId="{4855FDE9-A26F-48E3-A9C0-5943BE7BD42C}" dt="2022-04-21T13:08:04.939" v="7" actId="6549"/>
          <ac:spMkLst>
            <pc:docMk/>
            <pc:sldMk cId="1056282994" sldId="257"/>
            <ac:spMk id="10" creationId="{2465FE17-A38E-4FE3-9C59-8F6883DB1903}"/>
          </ac:spMkLst>
        </pc:spChg>
      </pc:sldChg>
    </pc:docChg>
  </pc:docChgLst>
  <pc:docChgLst>
    <pc:chgData name="Nathan Coulais" userId="a02f62f3ae2e1d3a" providerId="LiveId" clId="{ACE45478-8F40-4B3D-A3B5-88954B81CC5E}"/>
    <pc:docChg chg="modSld">
      <pc:chgData name="Nathan Coulais" userId="a02f62f3ae2e1d3a" providerId="LiveId" clId="{ACE45478-8F40-4B3D-A3B5-88954B81CC5E}" dt="2022-03-24T11:29:14.038" v="0" actId="20577"/>
      <pc:docMkLst>
        <pc:docMk/>
      </pc:docMkLst>
      <pc:sldChg chg="modSp mod">
        <pc:chgData name="Nathan Coulais" userId="a02f62f3ae2e1d3a" providerId="LiveId" clId="{ACE45478-8F40-4B3D-A3B5-88954B81CC5E}" dt="2022-03-24T11:29:14.038" v="0" actId="20577"/>
        <pc:sldMkLst>
          <pc:docMk/>
          <pc:sldMk cId="1056282994" sldId="257"/>
        </pc:sldMkLst>
        <pc:spChg chg="mod">
          <ac:chgData name="Nathan Coulais" userId="a02f62f3ae2e1d3a" providerId="LiveId" clId="{ACE45478-8F40-4B3D-A3B5-88954B81CC5E}" dt="2022-03-24T11:29:14.038" v="0" actId="20577"/>
          <ac:spMkLst>
            <pc:docMk/>
            <pc:sldMk cId="1056282994" sldId="257"/>
            <ac:spMk id="10" creationId="{2465FE17-A38E-4FE3-9C59-8F6883DB19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C0C397-E626-47E6-9A05-B8F5D1334E48}"/>
              </a:ext>
            </a:extLst>
          </p:cNvPr>
          <p:cNvSpPr txBox="1"/>
          <p:nvPr/>
        </p:nvSpPr>
        <p:spPr>
          <a:xfrm>
            <a:off x="5141841" y="895276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478BD2-00EC-4C73-AC31-5E6500312B7D}"/>
              </a:ext>
            </a:extLst>
          </p:cNvPr>
          <p:cNvSpPr txBox="1"/>
          <p:nvPr/>
        </p:nvSpPr>
        <p:spPr>
          <a:xfrm>
            <a:off x="2816087" y="202095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FCPB L’Hermenault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07BD4D-ECE5-45AF-BE87-F0D70CC018EE}"/>
              </a:ext>
            </a:extLst>
          </p:cNvPr>
          <p:cNvSpPr txBox="1"/>
          <p:nvPr/>
        </p:nvSpPr>
        <p:spPr>
          <a:xfrm>
            <a:off x="5062328" y="2159456"/>
            <a:ext cx="206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1A5B8A-81EE-4D4C-8A72-21EF94BA444C}"/>
              </a:ext>
            </a:extLst>
          </p:cNvPr>
          <p:cNvSpPr txBox="1"/>
          <p:nvPr/>
        </p:nvSpPr>
        <p:spPr>
          <a:xfrm>
            <a:off x="7328452" y="2082513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Foot adapté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6AB8EC-1560-434A-98BC-72F042C9478B}"/>
              </a:ext>
            </a:extLst>
          </p:cNvPr>
          <p:cNvSpPr txBox="1"/>
          <p:nvPr/>
        </p:nvSpPr>
        <p:spPr>
          <a:xfrm>
            <a:off x="7328452" y="871980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Fair</a:t>
            </a:r>
            <a:r>
              <a:rPr lang="fr-FR" sz="1600" b="1" dirty="0"/>
              <a:t> </a:t>
            </a:r>
            <a:r>
              <a:rPr lang="fr-FR" sz="1600" b="1" dirty="0" err="1"/>
              <a:t>play</a:t>
            </a:r>
            <a:endParaRPr lang="fr-FR" sz="1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BBA33C-828C-4627-92A7-8E0AC724CA93}"/>
              </a:ext>
            </a:extLst>
          </p:cNvPr>
          <p:cNvSpPr txBox="1"/>
          <p:nvPr/>
        </p:nvSpPr>
        <p:spPr>
          <a:xfrm>
            <a:off x="748746" y="2205623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02 Mars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5FE17-A38E-4FE3-9C59-8F6883DB1903}"/>
              </a:ext>
            </a:extLst>
          </p:cNvPr>
          <p:cNvSpPr/>
          <p:nvPr/>
        </p:nvSpPr>
        <p:spPr bwMode="auto">
          <a:xfrm>
            <a:off x="748747" y="2900460"/>
            <a:ext cx="8514524" cy="36004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		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		En relation avec le district 85 et l’IME de Fontenay-le-Comte, nous avons 			organisé un entraînement entre nos licenciés U11 et 6 enfants de l’IME.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		Tous les enfants étaient repartis par équipes de 5 (donc 6 équipes au total) et s’affrontaient sur plusieurs ateliers (jonglerie, tirs au but, slalom et frappe, jeu de l’horloge et enfin coordination).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À la fin de cette action, les enfants ont pris un goûter ensemble ce qui leur a permis d’échanger un peu plus et de partager un bon moment.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00BA3F76-C1D4-41CC-8A74-5552907CA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0416" r="10733" b="22916"/>
          <a:stretch/>
        </p:blipFill>
        <p:spPr>
          <a:xfrm>
            <a:off x="2832537" y="686979"/>
            <a:ext cx="5414962" cy="2939861"/>
          </a:xfrm>
          <a:prstGeom prst="rect">
            <a:avLst/>
          </a:prstGeom>
        </p:spPr>
      </p:pic>
      <p:pic>
        <p:nvPicPr>
          <p:cNvPr id="6" name="Image 5" descr="Une image contenant herbe, extérieur, arbre, enfant&#10;&#10;Description générée automatiquement">
            <a:extLst>
              <a:ext uri="{FF2B5EF4-FFF2-40B4-BE49-F238E27FC236}">
                <a16:creationId xmlns:a16="http://schemas.microsoft.com/office/drawing/2014/main" id="{000B91BC-DD6D-495C-8AA7-1D37C7A53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b="32708"/>
          <a:stretch/>
        </p:blipFill>
        <p:spPr>
          <a:xfrm>
            <a:off x="1484709" y="3781724"/>
            <a:ext cx="3944541" cy="2389298"/>
          </a:xfrm>
          <a:prstGeom prst="rect">
            <a:avLst/>
          </a:prstGeom>
        </p:spPr>
      </p:pic>
      <p:pic>
        <p:nvPicPr>
          <p:cNvPr id="8" name="Image 7" descr="Une image contenant herbe, personne, extérieur, enfant&#10;&#10;Description générée automatiquement">
            <a:extLst>
              <a:ext uri="{FF2B5EF4-FFF2-40B4-BE49-F238E27FC236}">
                <a16:creationId xmlns:a16="http://schemas.microsoft.com/office/drawing/2014/main" id="{D139F2E5-A9F5-42D8-90E1-CD30FBD9E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0" y="2343150"/>
            <a:ext cx="2847936" cy="38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114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6</cp:revision>
  <dcterms:created xsi:type="dcterms:W3CDTF">2021-08-11T14:51:11Z</dcterms:created>
  <dcterms:modified xsi:type="dcterms:W3CDTF">2022-04-21T13:08:12Z</dcterms:modified>
</cp:coreProperties>
</file>