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9D246-6FDC-A840-427A-6CAD6C175F7D}" v="3" dt="2022-04-26T06:54:5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tableStyles.xml" Id="rId8" /><Relationship Type="http://schemas.openxmlformats.org/officeDocument/2006/relationships/slide" Target="slides/slide2.xml" Id="rId3" /><Relationship Type="http://schemas.openxmlformats.org/officeDocument/2006/relationships/theme" Target="theme/theme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viewProps" Target="viewProps.xml" Id="rId6" /><Relationship Type="http://schemas.openxmlformats.org/officeDocument/2006/relationships/presProps" Target="presProps.xml" Id="rId5" /><Relationship Type="http://schemas.microsoft.com/office/2015/10/relationships/revisionInfo" Target="revisionInfo.xml" Id="rId10" /><Relationship Type="http://schemas.openxmlformats.org/officeDocument/2006/relationships/slide" Target="slides/slide3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252E51-6A75-D2E0-120C-192FA91C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9589-B094-43AA-8CE0-25CDD23CDA41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F251D-AF18-E70B-ABF1-04B7E0D9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12D1D-4BC5-31D1-3EF7-52B1FDB3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B63C-A0A9-4064-A3FC-CE58D5DE80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24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F29A7-FD75-954F-6772-B660F035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32C9-70E7-4690-9303-BAFCBABFE276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7E4B7-53D5-6708-7324-AF627089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1DBDA-25B5-F3FA-D593-03DA0697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D66A-426C-427D-A2A2-B46C75B6BD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8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E9A52-7C74-F147-F1FA-C321BF29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0F53-E479-4E2D-AE56-D4755AF723E3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99812-1CE0-90C3-C258-68CB1C94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18D12-BFA4-2A4E-90DC-30D4213B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659B-C2C9-4DDA-A291-216C07AE03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868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1B69A-2835-20EF-BB49-2A8866A6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8815-7929-48AB-A2F2-029F3D3BFB33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29811-A16B-676F-5E88-22536D02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BC2517-BF45-1225-92F4-9AC43B3D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013E-68AC-4242-8768-F5D38868AC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618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231B37-1B42-90BD-5DA8-DA773EF6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A9D5-ECF5-456F-927A-A81DCB3ADC0E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D9D05-B5F8-800D-B1CA-A0866AAC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28AF0-76E3-C865-C6DC-B5EA1591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CB9C-C71F-4C68-84F7-E4B46A17E7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8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7908B1A-A0AE-4ED6-9391-B7727A25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53E3-4B68-4F51-AC7A-0EC1953C9E5D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0446B25-7652-41D6-6C73-23EDF987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4C16EDF-0001-C0AC-C59B-F28FA038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AA4F-AC0A-48D6-913E-784BFABCC3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571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2625610-75BF-A790-4249-3B979061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A11A-AE45-4DB1-B815-974A40DDC820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A0A6128-5997-F878-2968-D4E01F50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5ADB91C-4626-A060-9DE7-75E993A6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43B6-9B69-4684-947F-3EB3B2913F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02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9EB358B-D123-B42C-16B3-3C3553E9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78D3-5EC0-40F4-A3F5-9256358A6F22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7975CDD-BC97-4232-28CC-3CB5B5A5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94EBCAA-DAC2-B301-C515-19F98935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FA9E-2528-485A-AE07-B48E8E61F7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811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38AF986-ECAB-2251-44D5-573CD1C2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BFBE-2A9A-4826-81AF-E8A69894E3F4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332118E-CDC0-1A08-E8FC-9393827F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C8159AA-1517-1FC5-351C-34EDB718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EDDF-BD05-4F08-A54C-C07605864D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182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518D25-FE3D-B418-58C9-0BA39860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D1FC-0D40-42E3-A91A-FCC27050ED9B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8CD9488-9671-A42F-2076-709207EC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4F2E1D7-DA05-87F4-9E38-677CC942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B155-E8FE-4876-AA3E-485BE3441A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010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9CCA19E-4E6D-FD66-B9D2-C4120D12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3FFA-173F-4FD8-ACF5-78C24D33E6D0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263728D-A507-0E8D-85A2-8E9EF72A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24D49E0-2257-8F9A-0036-9217AB2E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1019-0401-4A2F-9C8C-A83F5D1645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83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F4F89FB-2614-19BD-0F51-4C0A6BB87D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4590F2E-20E4-C3CF-6B8B-2F2DEF8A2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9ADFE0-E7D3-4F35-BC98-51FA1A446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49364-A2FD-436B-B706-71350560091A}" type="datetimeFigureOut">
              <a:rPr lang="fr-FR"/>
              <a:pPr>
                <a:defRPr/>
              </a:pPr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E4131-F7FD-E1F0-60A6-C543C236A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D2F61-8192-101E-65C4-C104F5432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DC5DD7-F46B-4D37-A8B4-DB0B429B16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>
            <a:extLst>
              <a:ext uri="{FF2B5EF4-FFF2-40B4-BE49-F238E27FC236}">
                <a16:creationId xmlns:a16="http://schemas.microsoft.com/office/drawing/2014/main" id="{52CA8AF3-EF2D-4CAB-EBB1-C442300E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>
            <a:extLst>
              <a:ext uri="{FF2B5EF4-FFF2-40B4-BE49-F238E27FC236}">
                <a16:creationId xmlns:a16="http://schemas.microsoft.com/office/drawing/2014/main" id="{2D13EC77-23AC-719B-F778-9827E4E5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2">
            <a:extLst>
              <a:ext uri="{FF2B5EF4-FFF2-40B4-BE49-F238E27FC236}">
                <a16:creationId xmlns:a16="http://schemas.microsoft.com/office/drawing/2014/main" id="{D0EF92B8-86A5-F52F-DD83-32268A36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876300"/>
            <a:ext cx="247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/>
              <a:t>+ 250 personnes</a:t>
            </a:r>
          </a:p>
        </p:txBody>
      </p:sp>
      <p:sp>
        <p:nvSpPr>
          <p:cNvPr id="3076" name="ZoneTexte 3">
            <a:extLst>
              <a:ext uri="{FF2B5EF4-FFF2-40B4-BE49-F238E27FC236}">
                <a16:creationId xmlns:a16="http://schemas.microsoft.com/office/drawing/2014/main" id="{1807CDD8-2439-929A-6CBE-ACD3FE93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8" y="901700"/>
            <a:ext cx="94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F752C-0298-A6BE-B7FF-7188146A2261}"/>
              </a:ext>
            </a:extLst>
          </p:cNvPr>
          <p:cNvSpPr/>
          <p:nvPr/>
        </p:nvSpPr>
        <p:spPr bwMode="auto">
          <a:xfrm>
            <a:off x="7537450" y="836613"/>
            <a:ext cx="17240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</a:rPr>
              <a:t>Solidarité</a:t>
            </a:r>
          </a:p>
        </p:txBody>
      </p:sp>
      <p:sp>
        <p:nvSpPr>
          <p:cNvPr id="3078" name="ZoneTexte 6">
            <a:extLst>
              <a:ext uri="{FF2B5EF4-FFF2-40B4-BE49-F238E27FC236}">
                <a16:creationId xmlns:a16="http://schemas.microsoft.com/office/drawing/2014/main" id="{0CF88201-3820-1B4B-8B2A-4A4CA307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2051050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/>
              <a:t>Solidarité Ukraine</a:t>
            </a:r>
          </a:p>
        </p:txBody>
      </p:sp>
      <p:sp>
        <p:nvSpPr>
          <p:cNvPr id="3079" name="ZoneTexte 7">
            <a:extLst>
              <a:ext uri="{FF2B5EF4-FFF2-40B4-BE49-F238E27FC236}">
                <a16:creationId xmlns:a16="http://schemas.microsoft.com/office/drawing/2014/main" id="{FAA8782C-C307-78DD-9CF7-9B96E5EF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2193925"/>
            <a:ext cx="1436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Mareuil Sc</a:t>
            </a:r>
          </a:p>
        </p:txBody>
      </p:sp>
      <p:sp>
        <p:nvSpPr>
          <p:cNvPr id="3080" name="ZoneTexte 8">
            <a:extLst>
              <a:ext uri="{FF2B5EF4-FFF2-40B4-BE49-F238E27FC236}">
                <a16:creationId xmlns:a16="http://schemas.microsoft.com/office/drawing/2014/main" id="{5243488D-7ADD-6111-8A4C-37A15CBE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2181225"/>
            <a:ext cx="214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L’ensemble du club </a:t>
            </a:r>
          </a:p>
        </p:txBody>
      </p:sp>
      <p:sp>
        <p:nvSpPr>
          <p:cNvPr id="3081" name="ZoneTexte 9">
            <a:extLst>
              <a:ext uri="{FF2B5EF4-FFF2-40B4-BE49-F238E27FC236}">
                <a16:creationId xmlns:a16="http://schemas.microsoft.com/office/drawing/2014/main" id="{E7437573-DC97-50BC-6C37-D1106268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2233613"/>
            <a:ext cx="1658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/>
              <a:t>Du 9 au 17 mars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1DE1B-EF35-7872-F966-7586C99F58E4}"/>
              </a:ext>
            </a:extLst>
          </p:cNvPr>
          <p:cNvSpPr/>
          <p:nvPr/>
        </p:nvSpPr>
        <p:spPr bwMode="auto">
          <a:xfrm>
            <a:off x="2455863" y="3154363"/>
            <a:ext cx="6742112" cy="3128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entury Gothic"/>
              </a:rPr>
              <a:t>A l’initiative du Mareuil Sc, des associations sportives de Mareuil sur Lay( Liberty Dance-Twirling et volley </a:t>
            </a:r>
            <a:r>
              <a:rPr lang="fr-FR" sz="1200" dirty="0" err="1">
                <a:solidFill>
                  <a:schemeClr val="tx1"/>
                </a:solidFill>
                <a:latin typeface="Century Gothic"/>
              </a:rPr>
              <a:t>ball</a:t>
            </a:r>
            <a:r>
              <a:rPr lang="fr-FR" sz="1200" dirty="0">
                <a:solidFill>
                  <a:schemeClr val="tx1"/>
                </a:solidFill>
                <a:latin typeface="Century Gothic"/>
              </a:rPr>
              <a:t> ; les écoles : publique et privée) et également de la protection civile des Moutiers sur Lay, nous avons fait une récolte de dons en faveur de l’Ukraine.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entury Gothic"/>
              </a:rPr>
              <a:t>Tous les adhérents des différentes associations ainsi que les habitants de Mareuil sur </a:t>
            </a:r>
            <a:r>
              <a:rPr lang="fr-FR" sz="1200" err="1">
                <a:solidFill>
                  <a:schemeClr val="tx1"/>
                </a:solidFill>
                <a:latin typeface="Century Gothic"/>
              </a:rPr>
              <a:t>lay</a:t>
            </a:r>
            <a:r>
              <a:rPr lang="fr-FR" sz="1200" dirty="0">
                <a:solidFill>
                  <a:schemeClr val="tx1"/>
                </a:solidFill>
                <a:latin typeface="Century Gothic"/>
              </a:rPr>
              <a:t> et de ses environs ont pu déposer au local du MSC, des produits de première nécessité (savons, couches, serviettes, couvertures, produits médicaux etc…). </a:t>
            </a: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plus une collecte de dons a également été faite avec l’aide de notre partenaire Intermarché de Mareuil, ce qui nous a permis de collecter des fonds pour l’achat d’un groupe électrogène.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Ainsi ce mercredi  16 mars 2022,  111 cartons ont été envoyés à destination du peuple Ukrainien.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 magnifique moment de solidarité avec nos associations  sportives et les écoles en faveur de ce pays touché durement par la guerre.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4">
            <a:extLst>
              <a:ext uri="{FF2B5EF4-FFF2-40B4-BE49-F238E27FC236}">
                <a16:creationId xmlns:a16="http://schemas.microsoft.com/office/drawing/2014/main" id="{45F87D94-C9DD-A819-0EE0-5C72EBFFF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0">
            <a:extLst>
              <a:ext uri="{FF2B5EF4-FFF2-40B4-BE49-F238E27FC236}">
                <a16:creationId xmlns:a16="http://schemas.microsoft.com/office/drawing/2014/main" id="{CB6791B0-8FA5-C54F-A7E4-19459787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4363"/>
            <a:ext cx="637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Photos :  collecte pour l’Ukraine article de presse</a:t>
            </a:r>
          </a:p>
        </p:txBody>
      </p:sp>
      <p:pic>
        <p:nvPicPr>
          <p:cNvPr id="4100" name="Image 11" descr="Resized_20220316_145215.jpg">
            <a:extLst>
              <a:ext uri="{FF2B5EF4-FFF2-40B4-BE49-F238E27FC236}">
                <a16:creationId xmlns:a16="http://schemas.microsoft.com/office/drawing/2014/main" id="{A2F9487C-2EBF-E127-2603-39D987B6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98663"/>
            <a:ext cx="30194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12" descr="Resized_20220316_153524.jpg">
            <a:extLst>
              <a:ext uri="{FF2B5EF4-FFF2-40B4-BE49-F238E27FC236}">
                <a16:creationId xmlns:a16="http://schemas.microsoft.com/office/drawing/2014/main" id="{955E5DA3-357F-0368-5150-978EF25CE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019550"/>
            <a:ext cx="16303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 13" descr="Resized_20220316_155334.jpg">
            <a:extLst>
              <a:ext uri="{FF2B5EF4-FFF2-40B4-BE49-F238E27FC236}">
                <a16:creationId xmlns:a16="http://schemas.microsoft.com/office/drawing/2014/main" id="{6DEBF435-4D45-251B-D897-1CCFCB643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0760" r="11549" b="18373"/>
          <a:stretch>
            <a:fillRect/>
          </a:stretch>
        </p:blipFill>
        <p:spPr bwMode="auto">
          <a:xfrm>
            <a:off x="8767763" y="1800225"/>
            <a:ext cx="2884487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ZoneTexte 14">
            <a:extLst>
              <a:ext uri="{FF2B5EF4-FFF2-40B4-BE49-F238E27FC236}">
                <a16:creationId xmlns:a16="http://schemas.microsoft.com/office/drawing/2014/main" id="{A516F6A7-17A3-A187-670D-948F5F69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8" y="5408613"/>
            <a:ext cx="269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Chargement du convoi à destination de l’Ukraine</a:t>
            </a:r>
          </a:p>
        </p:txBody>
      </p:sp>
      <p:pic>
        <p:nvPicPr>
          <p:cNvPr id="4104" name="Image 15" descr="Resized_20220316_153529.jpg">
            <a:extLst>
              <a:ext uri="{FF2B5EF4-FFF2-40B4-BE49-F238E27FC236}">
                <a16:creationId xmlns:a16="http://schemas.microsoft.com/office/drawing/2014/main" id="{84D92D82-DDDF-406C-DF43-C55A8D213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4022725"/>
            <a:ext cx="165735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 16" descr="Resized_20220316_153519.jpg">
            <a:extLst>
              <a:ext uri="{FF2B5EF4-FFF2-40B4-BE49-F238E27FC236}">
                <a16:creationId xmlns:a16="http://schemas.microsoft.com/office/drawing/2014/main" id="{25758F76-F275-6B75-3727-2DA82CF7D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2041525" y="4029075"/>
            <a:ext cx="16811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 19" descr="ukraine dons 2.JPG">
            <a:extLst>
              <a:ext uri="{FF2B5EF4-FFF2-40B4-BE49-F238E27FC236}">
                <a16:creationId xmlns:a16="http://schemas.microsoft.com/office/drawing/2014/main" id="{1787C818-84A5-CB32-ABAF-CA558A234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6508"/>
          <a:stretch>
            <a:fillRect/>
          </a:stretch>
        </p:blipFill>
        <p:spPr bwMode="auto">
          <a:xfrm>
            <a:off x="5559425" y="3565525"/>
            <a:ext cx="31337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 20" descr="ukraine dons.JPG">
            <a:extLst>
              <a:ext uri="{FF2B5EF4-FFF2-40B4-BE49-F238E27FC236}">
                <a16:creationId xmlns:a16="http://schemas.microsoft.com/office/drawing/2014/main" id="{5C667E54-88B0-02EC-8860-431C4B496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343" r="2028" b="16783"/>
          <a:stretch>
            <a:fillRect/>
          </a:stretch>
        </p:blipFill>
        <p:spPr bwMode="auto">
          <a:xfrm>
            <a:off x="3814763" y="1031875"/>
            <a:ext cx="43830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203</Words>
  <Application>Microsoft Office PowerPoint</Application>
  <PresentationFormat>Grand écran</PresentationFormat>
  <Paragraphs>16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293</cp:revision>
  <dcterms:created xsi:type="dcterms:W3CDTF">2021-08-11T14:51:11Z</dcterms:created>
  <dcterms:modified xsi:type="dcterms:W3CDTF">2022-04-26T06:55:02Z</dcterms:modified>
</cp:coreProperties>
</file>