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259A2-A49F-E6BF-7E6F-5742974F7923}" v="7" dt="2022-04-26T06:57:2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37FEA3C6-78A9-4EB0-8367-D814D427D86F}"/>
    <pc:docChg chg="modSld">
      <pc:chgData name="HUVELIN Sylvie" userId="6d881880-1940-4249-b4d7-d049d6595b30" providerId="ADAL" clId="{37FEA3C6-78A9-4EB0-8367-D814D427D86F}" dt="2022-04-21T13:14:44.982" v="27" actId="6549"/>
      <pc:docMkLst>
        <pc:docMk/>
      </pc:docMkLst>
      <pc:sldChg chg="modSp mod">
        <pc:chgData name="HUVELIN Sylvie" userId="6d881880-1940-4249-b4d7-d049d6595b30" providerId="ADAL" clId="{37FEA3C6-78A9-4EB0-8367-D814D427D86F}" dt="2022-04-21T13:14:44.982" v="27" actId="6549"/>
        <pc:sldMkLst>
          <pc:docMk/>
          <pc:sldMk cId="1056282994" sldId="257"/>
        </pc:sldMkLst>
        <pc:spChg chg="mod">
          <ac:chgData name="HUVELIN Sylvie" userId="6d881880-1940-4249-b4d7-d049d6595b30" providerId="ADAL" clId="{37FEA3C6-78A9-4EB0-8367-D814D427D86F}" dt="2022-04-21T13:14:44.982" v="27" actId="6549"/>
          <ac:spMkLst>
            <pc:docMk/>
            <pc:sldMk cId="1056282994" sldId="257"/>
            <ac:spMk id="10" creationId="{9ADF27F8-3A6C-422D-9103-2D14E56FC5CE}"/>
          </ac:spMkLst>
        </pc:spChg>
      </pc:sldChg>
    </pc:docChg>
  </pc:docChgLst>
  <pc:docChgLst>
    <pc:chgData name="REMAUD Adrien" userId="a0e7e6bb-63d7-4bd5-b176-03309301d58b" providerId="ADAL" clId="{8518D638-4885-4222-A4A3-8FC882FF71B8}"/>
    <pc:docChg chg="modSld">
      <pc:chgData name="REMAUD Adrien" userId="a0e7e6bb-63d7-4bd5-b176-03309301d58b" providerId="ADAL" clId="{8518D638-4885-4222-A4A3-8FC882FF71B8}" dt="2021-10-08T11:58:31.068" v="64"/>
      <pc:docMkLst>
        <pc:docMk/>
      </pc:docMkLst>
      <pc:sldChg chg="delSp modSp mod">
        <pc:chgData name="REMAUD Adrien" userId="a0e7e6bb-63d7-4bd5-b176-03309301d58b" providerId="ADAL" clId="{8518D638-4885-4222-A4A3-8FC882FF71B8}" dt="2021-10-08T11:58:31.068" v="64"/>
        <pc:sldMkLst>
          <pc:docMk/>
          <pc:sldMk cId="1056282994" sldId="257"/>
        </pc:sldMkLst>
        <pc:spChg chg="del mod">
          <ac:chgData name="REMAUD Adrien" userId="a0e7e6bb-63d7-4bd5-b176-03309301d58b" providerId="ADAL" clId="{8518D638-4885-4222-A4A3-8FC882FF71B8}" dt="2021-10-08T11:58:31.068" v="62"/>
          <ac:spMkLst>
            <pc:docMk/>
            <pc:sldMk cId="1056282994" sldId="257"/>
            <ac:spMk id="6" creationId="{7ED47D88-900A-4B5C-90F2-A5276856C877}"/>
          </ac:spMkLst>
        </pc:spChg>
        <pc:spChg chg="del mod">
          <ac:chgData name="REMAUD Adrien" userId="a0e7e6bb-63d7-4bd5-b176-03309301d58b" providerId="ADAL" clId="{8518D638-4885-4222-A4A3-8FC882FF71B8}" dt="2021-10-08T11:58:31.068" v="60"/>
          <ac:spMkLst>
            <pc:docMk/>
            <pc:sldMk cId="1056282994" sldId="257"/>
            <ac:spMk id="7" creationId="{75DC583A-7E72-48D1-BE3D-9690F901C29C}"/>
          </ac:spMkLst>
        </pc:spChg>
        <pc:spChg chg="del mod">
          <ac:chgData name="REMAUD Adrien" userId="a0e7e6bb-63d7-4bd5-b176-03309301d58b" providerId="ADAL" clId="{8518D638-4885-4222-A4A3-8FC882FF71B8}" dt="2021-10-08T11:58:31.052" v="52"/>
          <ac:spMkLst>
            <pc:docMk/>
            <pc:sldMk cId="1056282994" sldId="257"/>
            <ac:spMk id="8" creationId="{EE2933AE-43B7-4CB5-AF51-C618BD4123E0}"/>
          </ac:spMkLst>
        </pc:spChg>
        <pc:spChg chg="del mod">
          <ac:chgData name="REMAUD Adrien" userId="a0e7e6bb-63d7-4bd5-b176-03309301d58b" providerId="ADAL" clId="{8518D638-4885-4222-A4A3-8FC882FF71B8}" dt="2021-10-08T11:58:31.068" v="58"/>
          <ac:spMkLst>
            <pc:docMk/>
            <pc:sldMk cId="1056282994" sldId="257"/>
            <ac:spMk id="9" creationId="{DA401778-E3A0-4498-842A-C9A1C555A392}"/>
          </ac:spMkLst>
        </pc:spChg>
        <pc:spChg chg="del mod">
          <ac:chgData name="REMAUD Adrien" userId="a0e7e6bb-63d7-4bd5-b176-03309301d58b" providerId="ADAL" clId="{8518D638-4885-4222-A4A3-8FC882FF71B8}" dt="2021-10-08T11:58:31.068" v="54"/>
          <ac:spMkLst>
            <pc:docMk/>
            <pc:sldMk cId="1056282994" sldId="257"/>
            <ac:spMk id="10" creationId="{693D93A0-D4FC-47B0-AD17-5A81D9552E24}"/>
          </ac:spMkLst>
        </pc:spChg>
        <pc:spChg chg="del mod">
          <ac:chgData name="REMAUD Adrien" userId="a0e7e6bb-63d7-4bd5-b176-03309301d58b" providerId="ADAL" clId="{8518D638-4885-4222-A4A3-8FC882FF71B8}" dt="2021-10-08T11:58:31.068" v="56"/>
          <ac:spMkLst>
            <pc:docMk/>
            <pc:sldMk cId="1056282994" sldId="257"/>
            <ac:spMk id="11" creationId="{B1AADF6F-65CD-4DD8-8D97-EABB3C7F2622}"/>
          </ac:spMkLst>
        </pc:spChg>
        <pc:spChg chg="del mod">
          <ac:chgData name="REMAUD Adrien" userId="a0e7e6bb-63d7-4bd5-b176-03309301d58b" providerId="ADAL" clId="{8518D638-4885-4222-A4A3-8FC882FF71B8}" dt="2021-10-08T11:58:31.068" v="64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  <pc:docChgLst>
    <pc:chgData name="HUVELIN Sylvie" userId="S::shuvelin@foot85.fff.fr::6d881880-1940-4249-b4d7-d049d6595b30" providerId="AD" clId="Web-{082259A2-A49F-E6BF-7E6F-5742974F7923}"/>
    <pc:docChg chg="modSld">
      <pc:chgData name="HUVELIN Sylvie" userId="S::shuvelin@foot85.fff.fr::6d881880-1940-4249-b4d7-d049d6595b30" providerId="AD" clId="Web-{082259A2-A49F-E6BF-7E6F-5742974F7923}" dt="2022-04-26T06:57:28.475" v="2" actId="20577"/>
      <pc:docMkLst>
        <pc:docMk/>
      </pc:docMkLst>
      <pc:sldChg chg="modSp">
        <pc:chgData name="HUVELIN Sylvie" userId="S::shuvelin@foot85.fff.fr::6d881880-1940-4249-b4d7-d049d6595b30" providerId="AD" clId="Web-{082259A2-A49F-E6BF-7E6F-5742974F7923}" dt="2022-04-26T06:57:28.475" v="2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082259A2-A49F-E6BF-7E6F-5742974F7923}" dt="2022-04-26T06:57:28.475" v="2" actId="20577"/>
          <ac:spMkLst>
            <pc:docMk/>
            <pc:sldMk cId="1056282994" sldId="257"/>
            <ac:spMk id="10" creationId="{9ADF27F8-3A6C-422D-9103-2D14E56FC5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655" y="0"/>
            <a:ext cx="12192000" cy="68571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B94A68-9B02-483B-BF20-822812DF43DD}"/>
              </a:ext>
            </a:extLst>
          </p:cNvPr>
          <p:cNvSpPr txBox="1"/>
          <p:nvPr/>
        </p:nvSpPr>
        <p:spPr>
          <a:xfrm>
            <a:off x="4959927" y="900545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FDA8A2-1C56-47C1-8ABB-9483BC548155}"/>
              </a:ext>
            </a:extLst>
          </p:cNvPr>
          <p:cNvSpPr txBox="1"/>
          <p:nvPr/>
        </p:nvSpPr>
        <p:spPr>
          <a:xfrm>
            <a:off x="7370618" y="900545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Culture foot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BFC548-D72C-4CD4-BAEA-1BCCC44A0BE5}"/>
              </a:ext>
            </a:extLst>
          </p:cNvPr>
          <p:cNvSpPr txBox="1"/>
          <p:nvPr/>
        </p:nvSpPr>
        <p:spPr>
          <a:xfrm>
            <a:off x="817418" y="2119745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19/03/2022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95186D-B65E-43C6-8835-92676CCF27BE}"/>
              </a:ext>
            </a:extLst>
          </p:cNvPr>
          <p:cNvSpPr txBox="1"/>
          <p:nvPr/>
        </p:nvSpPr>
        <p:spPr>
          <a:xfrm>
            <a:off x="2812473" y="2119745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Fc</a:t>
            </a:r>
            <a:r>
              <a:rPr lang="fr-FR" dirty="0"/>
              <a:t> </a:t>
            </a:r>
            <a:r>
              <a:rPr lang="fr-FR" dirty="0" err="1"/>
              <a:t>saligny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A4E99-6654-4ABB-8F45-EA7EA9FBCF14}"/>
              </a:ext>
            </a:extLst>
          </p:cNvPr>
          <p:cNvSpPr txBox="1"/>
          <p:nvPr/>
        </p:nvSpPr>
        <p:spPr>
          <a:xfrm>
            <a:off x="4959927" y="2119745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U6 à u11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357D14-7BB2-40C8-935C-B224A441D133}"/>
              </a:ext>
            </a:extLst>
          </p:cNvPr>
          <p:cNvSpPr txBox="1"/>
          <p:nvPr/>
        </p:nvSpPr>
        <p:spPr>
          <a:xfrm>
            <a:off x="7370618" y="1981245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Sortie à la </a:t>
            </a:r>
            <a:r>
              <a:rPr lang="fr-FR" dirty="0" err="1"/>
              <a:t>beaujoire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DF27F8-3A6C-422D-9103-2D14E56FC5CE}"/>
              </a:ext>
            </a:extLst>
          </p:cNvPr>
          <p:cNvSpPr txBox="1"/>
          <p:nvPr/>
        </p:nvSpPr>
        <p:spPr>
          <a:xfrm>
            <a:off x="2272145" y="3089564"/>
            <a:ext cx="651163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Le FC Saligny a organisé une sortie au stade de la Beaujoire le samedi 19 Mars 2022 lors du match de championnat de ligue 1 FC Nantes/Lille.</a:t>
            </a:r>
          </a:p>
          <a:p>
            <a:r>
              <a:rPr lang="fr-FR" dirty="0"/>
              <a:t>Tous les enfants de l’école de foot étaient conviés ainsi que les parents et dirigeants du club pour l’accompagnement.</a:t>
            </a:r>
          </a:p>
          <a:p>
            <a:r>
              <a:rPr lang="fr-FR" dirty="0"/>
              <a:t>C’est en effet 2 cars complets soit 126 personnes qui sont partis de Saligny pour aller voir le match. Cela a permis de faire découvrir aux enfants un match de football professionnel dans un grand stade avec une ambiance magnifique.</a:t>
            </a:r>
          </a:p>
          <a:p>
            <a:r>
              <a:rPr lang="fr-FR" dirty="0"/>
              <a:t>Tous les enfants sont rentrés ravis, épanouis de cette belle sortie. Cela a permis également de créer des liens entre les enfants, les parents et les dirigeants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BC4F54-429A-43BF-BE5E-F90433BAE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91" y="3924981"/>
            <a:ext cx="1936496" cy="25819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7A35F77-62B8-4E5C-9457-423B5BC4B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60" y="3915339"/>
            <a:ext cx="1934441" cy="25792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4ADBB76-CFB8-4317-8483-2AD5DC853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3" y="3113267"/>
            <a:ext cx="2182091" cy="29094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1D1030-8A0C-4C7D-A0BB-F0782EE0A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3" y="3912599"/>
            <a:ext cx="1936497" cy="25819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6219401-D7DD-4E97-8924-BF77B5806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81" y="2561618"/>
            <a:ext cx="1812111" cy="373150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D6119C-D3FC-4D4D-BB14-D6F708E53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40" y="847004"/>
            <a:ext cx="1936496" cy="25819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CCA6866-3FC0-4DD2-8E30-572636E105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6" y="1070867"/>
            <a:ext cx="3630934" cy="20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137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7</cp:revision>
  <dcterms:created xsi:type="dcterms:W3CDTF">2021-08-11T14:51:11Z</dcterms:created>
  <dcterms:modified xsi:type="dcterms:W3CDTF">2022-04-26T06:57:36Z</dcterms:modified>
</cp:coreProperties>
</file>