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VELIN Sylvie" userId="6d881880-1940-4249-b4d7-d049d6595b30" providerId="ADAL" clId="{D9BB8635-9542-452A-AC69-740C661C9C4F}"/>
    <pc:docChg chg="modSld">
      <pc:chgData name="HUVELIN Sylvie" userId="6d881880-1940-4249-b4d7-d049d6595b30" providerId="ADAL" clId="{D9BB8635-9542-452A-AC69-740C661C9C4F}" dt="2022-04-21T13:20:52.690" v="55" actId="20577"/>
      <pc:docMkLst>
        <pc:docMk/>
      </pc:docMkLst>
      <pc:sldChg chg="modSp mod">
        <pc:chgData name="HUVELIN Sylvie" userId="6d881880-1940-4249-b4d7-d049d6595b30" providerId="ADAL" clId="{D9BB8635-9542-452A-AC69-740C661C9C4F}" dt="2022-04-21T13:20:52.690" v="55" actId="20577"/>
        <pc:sldMkLst>
          <pc:docMk/>
          <pc:sldMk cId="1056282994" sldId="257"/>
        </pc:sldMkLst>
        <pc:spChg chg="mod">
          <ac:chgData name="HUVELIN Sylvie" userId="6d881880-1940-4249-b4d7-d049d6595b30" providerId="ADAL" clId="{D9BB8635-9542-452A-AC69-740C661C9C4F}" dt="2022-04-21T13:20:52.690" v="55" actId="20577"/>
          <ac:spMkLst>
            <pc:docMk/>
            <pc:sldMk cId="1056282994" sldId="257"/>
            <ac:spMk id="12" creationId="{D9A60E1B-85C9-4CBA-B97B-EA04316F41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21/04/2022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21/04/2022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23/03/2022</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Venansault</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41</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U11 et U13</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939567"/>
            <a:ext cx="1434517" cy="338554"/>
          </a:xfrm>
          <a:prstGeom prst="rect">
            <a:avLst/>
          </a:prstGeom>
          <a:noFill/>
        </p:spPr>
        <p:txBody>
          <a:bodyPr wrap="square" rtlCol="0">
            <a:spAutoFit/>
          </a:bodyPr>
          <a:lstStyle/>
          <a:p>
            <a:pPr algn="ctr"/>
            <a:r>
              <a:rPr lang="fr-FR" sz="1600" dirty="0"/>
              <a:t>Education</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21398" y="2006250"/>
            <a:ext cx="1493240" cy="646331"/>
          </a:xfrm>
          <a:prstGeom prst="rect">
            <a:avLst/>
          </a:prstGeom>
          <a:noFill/>
        </p:spPr>
        <p:txBody>
          <a:bodyPr wrap="square" rtlCol="0">
            <a:spAutoFit/>
          </a:bodyPr>
          <a:lstStyle/>
          <a:p>
            <a:pPr algn="ctr"/>
            <a:r>
              <a:rPr lang="fr-FR" sz="1200" dirty="0"/>
              <a:t>Sensibiliser au numérique et dangers d’internet</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856452" y="3179428"/>
            <a:ext cx="6195269" cy="2246769"/>
          </a:xfrm>
          <a:prstGeom prst="rect">
            <a:avLst/>
          </a:prstGeom>
          <a:noFill/>
        </p:spPr>
        <p:txBody>
          <a:bodyPr wrap="square" rtlCol="0">
            <a:spAutoFit/>
          </a:bodyPr>
          <a:lstStyle/>
          <a:p>
            <a:endParaRPr lang="fr-FR" sz="1400" dirty="0">
              <a:latin typeface="Candara" panose="020E0502030303020204" pitchFamily="34" charset="0"/>
            </a:endParaRPr>
          </a:p>
          <a:p>
            <a:r>
              <a:rPr lang="fr-FR" sz="1400" dirty="0">
                <a:latin typeface="Candara" panose="020E0502030303020204" pitchFamily="34" charset="0"/>
              </a:rPr>
              <a:t>Action à l’attention des catégories U10/U11 et U12/U13 (publics à un âge auquel internet est potentiellement dangereux si on ne maitrise pas son utilisation). Action menée le 23 mars dernier au club house du club de Venansault. Présentation d’une vidéo (support FFF) avec plusieurs infos et moment de questionnement et d’échange avec les enfants afin de garantir une réelle mobilisation sur les comportements à adopter vis-à-vis de la toile. Cette action a été suivie d’une séance terrain avec le thème du cyberharcèlement afin de mettre en pratique les enfants sur une situation concrète.</a:t>
            </a:r>
          </a:p>
          <a:p>
            <a:r>
              <a:rPr lang="fr-FR" sz="1400" dirty="0">
                <a:latin typeface="Candara" panose="020E0502030303020204" pitchFamily="34" charset="0"/>
              </a:rPr>
              <a:t>Bonne réussite de l’action, merci aux garçons pour leur implication.</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a:extLst>
              <a:ext uri="{FF2B5EF4-FFF2-40B4-BE49-F238E27FC236}">
                <a16:creationId xmlns:a16="http://schemas.microsoft.com/office/drawing/2014/main" id="{BCFF044E-802F-4820-8376-A7D7BE4CD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75" y="904875"/>
            <a:ext cx="5048250" cy="5048250"/>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129</Words>
  <Application>Microsoft Office PowerPoint</Application>
  <PresentationFormat>Grand écran</PresentationFormat>
  <Paragraphs>9</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HUVELIN Sylvie</cp:lastModifiedBy>
  <cp:revision>2</cp:revision>
  <dcterms:created xsi:type="dcterms:W3CDTF">2021-08-11T14:51:11Z</dcterms:created>
  <dcterms:modified xsi:type="dcterms:W3CDTF">2022-04-21T13:20:57Z</dcterms:modified>
</cp:coreProperties>
</file>