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73890" y="2123813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Exemple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Louis George Café" panose="020B06000202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PAQUEREAU Marion</cp:lastModifiedBy>
  <cp:revision>6</cp:revision>
  <dcterms:created xsi:type="dcterms:W3CDTF">2021-08-11T14:51:11Z</dcterms:created>
  <dcterms:modified xsi:type="dcterms:W3CDTF">2022-10-20T13:24:16Z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