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F877D-2CBF-45DC-A410-207EF5046096}" v="5" dt="2022-11-11T17:11:39.289"/>
    <p1510:client id="{DEC56F94-F13D-3723-318D-80ED4F2F32EC}" v="14" dt="2022-11-14T12:58:1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UNET Anaïs" userId="S::scfoot85@foot85.fff.fr::9eb9b093-2bb7-41da-998d-b002a1dbadfd" providerId="AD" clId="Web-{DEC56F94-F13D-3723-318D-80ED4F2F32EC}"/>
    <pc:docChg chg="modSld">
      <pc:chgData name="JAUNET Anaïs" userId="S::scfoot85@foot85.fff.fr::9eb9b093-2bb7-41da-998d-b002a1dbadfd" providerId="AD" clId="Web-{DEC56F94-F13D-3723-318D-80ED4F2F32EC}" dt="2022-11-14T12:58:13.564" v="6" actId="20577"/>
      <pc:docMkLst>
        <pc:docMk/>
      </pc:docMkLst>
      <pc:sldChg chg="modSp">
        <pc:chgData name="JAUNET Anaïs" userId="S::scfoot85@foot85.fff.fr::9eb9b093-2bb7-41da-998d-b002a1dbadfd" providerId="AD" clId="Web-{DEC56F94-F13D-3723-318D-80ED4F2F32EC}" dt="2022-11-14T12:58:13.564" v="6" actId="20577"/>
        <pc:sldMkLst>
          <pc:docMk/>
          <pc:sldMk cId="1056282994" sldId="257"/>
        </pc:sldMkLst>
        <pc:spChg chg="mod">
          <ac:chgData name="JAUNET Anaïs" userId="S::scfoot85@foot85.fff.fr::9eb9b093-2bb7-41da-998d-b002a1dbadfd" providerId="AD" clId="Web-{DEC56F94-F13D-3723-318D-80ED4F2F32EC}" dt="2022-11-14T12:58:13.564" v="6" actId="20577"/>
          <ac:spMkLst>
            <pc:docMk/>
            <pc:sldMk cId="1056282994" sldId="257"/>
            <ac:spMk id="17" creationId="{BC20AB88-7201-E36C-11CA-3E126960FCEB}"/>
          </ac:spMkLst>
        </pc:spChg>
      </pc:sldChg>
    </pc:docChg>
  </pc:docChgLst>
  <pc:docChgLst>
    <pc:chgData name="bernard gadeyne" userId="191e457a1445c7cf" providerId="LiveId" clId="{489F877D-2CBF-45DC-A410-207EF5046096}"/>
    <pc:docChg chg="modSld">
      <pc:chgData name="bernard gadeyne" userId="191e457a1445c7cf" providerId="LiveId" clId="{489F877D-2CBF-45DC-A410-207EF5046096}" dt="2022-11-11T17:12:37.931" v="35" actId="1076"/>
      <pc:docMkLst>
        <pc:docMk/>
      </pc:docMkLst>
      <pc:sldChg chg="addSp modSp mod">
        <pc:chgData name="bernard gadeyne" userId="191e457a1445c7cf" providerId="LiveId" clId="{489F877D-2CBF-45DC-A410-207EF5046096}" dt="2022-11-11T17:12:37.931" v="35" actId="1076"/>
        <pc:sldMkLst>
          <pc:docMk/>
          <pc:sldMk cId="2151879570" sldId="258"/>
        </pc:sldMkLst>
        <pc:picChg chg="add mod">
          <ac:chgData name="bernard gadeyne" userId="191e457a1445c7cf" providerId="LiveId" clId="{489F877D-2CBF-45DC-A410-207EF5046096}" dt="2022-11-11T17:07:26.628" v="12" actId="1076"/>
          <ac:picMkLst>
            <pc:docMk/>
            <pc:sldMk cId="2151879570" sldId="258"/>
            <ac:picMk id="4" creationId="{77C3E52D-87ED-0164-BAD6-5458D7AA6930}"/>
          </ac:picMkLst>
        </pc:picChg>
        <pc:picChg chg="add mod modCrop">
          <ac:chgData name="bernard gadeyne" userId="191e457a1445c7cf" providerId="LiveId" clId="{489F877D-2CBF-45DC-A410-207EF5046096}" dt="2022-11-11T17:12:37.931" v="35" actId="1076"/>
          <ac:picMkLst>
            <pc:docMk/>
            <pc:sldMk cId="2151879570" sldId="258"/>
            <ac:picMk id="6" creationId="{4F27E8C1-C645-219E-7F6D-37FCFE356913}"/>
          </ac:picMkLst>
        </pc:picChg>
        <pc:picChg chg="add mod">
          <ac:chgData name="bernard gadeyne" userId="191e457a1445c7cf" providerId="LiveId" clId="{489F877D-2CBF-45DC-A410-207EF5046096}" dt="2022-11-11T17:12:06.231" v="27" actId="1076"/>
          <ac:picMkLst>
            <pc:docMk/>
            <pc:sldMk cId="2151879570" sldId="258"/>
            <ac:picMk id="8" creationId="{2B79821F-A3F5-C61D-D768-DE527D735E95}"/>
          </ac:picMkLst>
        </pc:picChg>
        <pc:picChg chg="add mod">
          <ac:chgData name="bernard gadeyne" userId="191e457a1445c7cf" providerId="LiveId" clId="{489F877D-2CBF-45DC-A410-207EF5046096}" dt="2022-11-11T17:12:09.906" v="28" actId="1076"/>
          <ac:picMkLst>
            <pc:docMk/>
            <pc:sldMk cId="2151879570" sldId="258"/>
            <ac:picMk id="10" creationId="{058E57A3-B01B-7E53-C893-B2037F4F144D}"/>
          </ac:picMkLst>
        </pc:picChg>
        <pc:picChg chg="add mod">
          <ac:chgData name="bernard gadeyne" userId="191e457a1445c7cf" providerId="LiveId" clId="{489F877D-2CBF-45DC-A410-207EF5046096}" dt="2022-11-11T17:11:58.500" v="26" actId="1076"/>
          <ac:picMkLst>
            <pc:docMk/>
            <pc:sldMk cId="2151879570" sldId="258"/>
            <ac:picMk id="12" creationId="{ECFEBC5C-7F30-A432-3292-659CA38112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14/11/2022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14/11/2022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13</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44243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Arbitrage</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868261"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25/10/2022</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5645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AS4VF</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U12 – U13</a:t>
            </a:r>
          </a:p>
        </p:txBody>
      </p:sp>
      <p:sp>
        <p:nvSpPr>
          <p:cNvPr id="17" name="ZoneTexte 16">
            <a:extLst>
              <a:ext uri="{FF2B5EF4-FFF2-40B4-BE49-F238E27FC236}">
                <a16:creationId xmlns:a16="http://schemas.microsoft.com/office/drawing/2014/main" id="{BC20AB88-7201-E36C-11CA-3E126960FCEB}"/>
              </a:ext>
            </a:extLst>
          </p:cNvPr>
          <p:cNvSpPr txBox="1"/>
          <p:nvPr/>
        </p:nvSpPr>
        <p:spPr>
          <a:xfrm>
            <a:off x="2856451" y="3164048"/>
            <a:ext cx="6106480" cy="2308324"/>
          </a:xfrm>
          <a:prstGeom prst="rect">
            <a:avLst/>
          </a:prstGeom>
          <a:noFill/>
        </p:spPr>
        <p:txBody>
          <a:bodyPr wrap="square" lIns="91440" tIns="45720" rIns="91440" bIns="45720" rtlCol="0" anchor="t">
            <a:spAutoFit/>
          </a:bodyPr>
          <a:lstStyle/>
          <a:p>
            <a:r>
              <a:rPr lang="fr-FR" dirty="0">
                <a:latin typeface="Louis George Café"/>
              </a:rPr>
              <a:t>Les jeunes ont </a:t>
            </a:r>
            <a:r>
              <a:rPr lang="fr-FR">
                <a:latin typeface="Louis George Café"/>
              </a:rPr>
              <a:t>participé</a:t>
            </a:r>
            <a:r>
              <a:rPr lang="fr-FR" dirty="0">
                <a:latin typeface="Louis George Café"/>
              </a:rPr>
              <a:t> le matin à une partie théorique avec notre arbitre officiel puis par la suite ils ont pu passer sur une mise en pratique sur le terrain en intervenant dans le rôle d’un arbitre central et d’arbitres de touche.</a:t>
            </a:r>
          </a:p>
          <a:p>
            <a:endParaRPr lang="fr-FR" dirty="0">
              <a:latin typeface="Louis George Café" panose="020B0600020202020204" pitchFamily="34" charset="0"/>
            </a:endParaRPr>
          </a:p>
          <a:p>
            <a:r>
              <a:rPr lang="fr-FR" dirty="0">
                <a:latin typeface="Louis George Café" panose="020B0600020202020204" pitchFamily="34" charset="0"/>
              </a:rPr>
              <a:t>Puis nous avons organisé un quizz sur ce même thème ainsi qu’un nuage de mot grâce auquel nos jeunes joueurs ont pu faire une vidéo de sensibilisation.</a:t>
            </a:r>
          </a:p>
        </p:txBody>
      </p:sp>
      <p:sp>
        <p:nvSpPr>
          <p:cNvPr id="2" name="ZoneTexte 1">
            <a:extLst>
              <a:ext uri="{FF2B5EF4-FFF2-40B4-BE49-F238E27FC236}">
                <a16:creationId xmlns:a16="http://schemas.microsoft.com/office/drawing/2014/main" id="{D89DB10D-1887-4D33-1428-59AEC0ECC0D0}"/>
              </a:ext>
            </a:extLst>
          </p:cNvPr>
          <p:cNvSpPr txBox="1"/>
          <p:nvPr/>
        </p:nvSpPr>
        <p:spPr>
          <a:xfrm>
            <a:off x="7894622" y="2028604"/>
            <a:ext cx="1068309" cy="646331"/>
          </a:xfrm>
          <a:prstGeom prst="rect">
            <a:avLst/>
          </a:prstGeom>
          <a:noFill/>
        </p:spPr>
        <p:txBody>
          <a:bodyPr wrap="square" rtlCol="0">
            <a:spAutoFit/>
          </a:bodyPr>
          <a:lstStyle/>
          <a:p>
            <a:r>
              <a:rPr lang="fr-FR" sz="1200" dirty="0"/>
              <a:t>Un sifflet, un drapeau… ma décision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4" name="Image 3">
            <a:extLst>
              <a:ext uri="{FF2B5EF4-FFF2-40B4-BE49-F238E27FC236}">
                <a16:creationId xmlns:a16="http://schemas.microsoft.com/office/drawing/2014/main" id="{77C3E52D-87ED-0164-BAD6-5458D7AA6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724" y="1728199"/>
            <a:ext cx="3880919" cy="3601978"/>
          </a:xfrm>
          <a:prstGeom prst="rect">
            <a:avLst/>
          </a:prstGeom>
        </p:spPr>
      </p:pic>
      <p:pic>
        <p:nvPicPr>
          <p:cNvPr id="6" name="Image 5">
            <a:extLst>
              <a:ext uri="{FF2B5EF4-FFF2-40B4-BE49-F238E27FC236}">
                <a16:creationId xmlns:a16="http://schemas.microsoft.com/office/drawing/2014/main" id="{4F27E8C1-C645-219E-7F6D-37FCFE356913}"/>
              </a:ext>
            </a:extLst>
          </p:cNvPr>
          <p:cNvPicPr>
            <a:picLocks noChangeAspect="1"/>
          </p:cNvPicPr>
          <p:nvPr/>
        </p:nvPicPr>
        <p:blipFill rotWithShape="1">
          <a:blip r:embed="rId4">
            <a:extLst>
              <a:ext uri="{28A0092B-C50C-407E-A947-70E740481C1C}">
                <a14:useLocalDpi xmlns:a14="http://schemas.microsoft.com/office/drawing/2010/main" val="0"/>
              </a:ext>
            </a:extLst>
          </a:blip>
          <a:srcRect l="-1" r="26407"/>
          <a:stretch/>
        </p:blipFill>
        <p:spPr>
          <a:xfrm rot="5400000">
            <a:off x="7768251" y="1172553"/>
            <a:ext cx="1721172" cy="1746055"/>
          </a:xfrm>
          <a:prstGeom prst="rect">
            <a:avLst/>
          </a:prstGeom>
        </p:spPr>
      </p:pic>
      <p:pic>
        <p:nvPicPr>
          <p:cNvPr id="8" name="Image 7">
            <a:extLst>
              <a:ext uri="{FF2B5EF4-FFF2-40B4-BE49-F238E27FC236}">
                <a16:creationId xmlns:a16="http://schemas.microsoft.com/office/drawing/2014/main" id="{2B79821F-A3F5-C61D-D768-DE527D735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10" y="3879408"/>
            <a:ext cx="3072147" cy="2304110"/>
          </a:xfrm>
          <a:prstGeom prst="rect">
            <a:avLst/>
          </a:prstGeom>
        </p:spPr>
      </p:pic>
      <p:pic>
        <p:nvPicPr>
          <p:cNvPr id="10" name="Image 9">
            <a:extLst>
              <a:ext uri="{FF2B5EF4-FFF2-40B4-BE49-F238E27FC236}">
                <a16:creationId xmlns:a16="http://schemas.microsoft.com/office/drawing/2014/main" id="{058E57A3-B01B-7E53-C893-B2037F4F14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9552" y="2993020"/>
            <a:ext cx="3325642" cy="2494231"/>
          </a:xfrm>
          <a:prstGeom prst="rect">
            <a:avLst/>
          </a:prstGeom>
        </p:spPr>
      </p:pic>
      <p:pic>
        <p:nvPicPr>
          <p:cNvPr id="12" name="Image 11">
            <a:extLst>
              <a:ext uri="{FF2B5EF4-FFF2-40B4-BE49-F238E27FC236}">
                <a16:creationId xmlns:a16="http://schemas.microsoft.com/office/drawing/2014/main" id="{ECFEBC5C-7F30-A432-3292-659CA38112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06937" y="1527823"/>
            <a:ext cx="2965718" cy="2224288"/>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6FE34DF-C71F-4D62-A616-6C02BD64F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TotalTime>
  <Words>87</Words>
  <Application>Microsoft Office PowerPoint</Application>
  <PresentationFormat>Grand écran</PresentationFormat>
  <Paragraphs>9</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bernard gadeyne</cp:lastModifiedBy>
  <cp:revision>11</cp:revision>
  <dcterms:created xsi:type="dcterms:W3CDTF">2021-08-11T14:51:11Z</dcterms:created>
  <dcterms:modified xsi:type="dcterms:W3CDTF">2022-11-14T12:58:15Z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