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D56509"/>
    <a:srgbClr val="E1801F"/>
    <a:srgbClr val="0019B0"/>
    <a:srgbClr val="FF5050"/>
    <a:srgbClr val="0066FF"/>
    <a:srgbClr val="99FF99"/>
    <a:srgbClr val="14286B"/>
    <a:srgbClr val="258B5D"/>
    <a:srgbClr val="B38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62" d="100"/>
          <a:sy n="62" d="100"/>
        </p:scale>
        <p:origin x="1632" y="5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26/10/2022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63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1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5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about:blank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about:blank" TargetMode="Externa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about:blank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91780" y="2006340"/>
            <a:ext cx="4104456" cy="369332"/>
          </a:xfrm>
          <a:prstGeom prst="rect">
            <a:avLst/>
          </a:prstGeom>
          <a:solidFill>
            <a:srgbClr val="FFC000"/>
          </a:solidFill>
          <a:ln w="57150">
            <a:solidFill>
              <a:srgbClr val="FFC000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 b="1" dirty="0">
                <a:solidFill>
                  <a:schemeClr val="accent2"/>
                </a:solidFill>
                <a:latin typeface="Arial" charset="0"/>
              </a:rPr>
              <a:t>PROGRAMME EDUCATIF FEDERAL 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43508" y="4073266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92121" y="2969355"/>
            <a:ext cx="2559755" cy="1082359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 descr="RÃ©sultat de recherche d'images pour &quot;logo FFF&quot;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796" y="197429"/>
            <a:ext cx="1452407" cy="178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97429"/>
            <a:ext cx="1069891" cy="13371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4406573"/>
            <a:ext cx="6264696" cy="1476300"/>
          </a:xfrm>
          <a:prstGeom prst="rect">
            <a:avLst/>
          </a:prstGeom>
          <a:effectLst>
            <a:softEdge rad="177800"/>
          </a:effec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40" y="197429"/>
            <a:ext cx="1069891" cy="13371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(Qui ? Quand ? Quoi ? Ou ?</a:t>
            </a:r>
            <a:r>
              <a:rPr kumimoji="0" lang="fr-F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Comment ?)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aseline="0" dirty="0">
                <a:solidFill>
                  <a:schemeClr val="tx1"/>
                </a:solidFill>
                <a:latin typeface="Times" pitchFamily="18" charset="0"/>
              </a:rPr>
              <a:t>Dans une première partie, les </a:t>
            </a:r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stagiaires de la catégorie U11 à U13 devaient jouer au ballon-béret. Sous la forme d’un duel entre 2 équipes. Chacune d’entre elles à le choix entre 4 buts qui représentent des poubelles de tri (toxique, verre, plastique, carton/papier). L’éducateur indique un déchet et un numéro correspond à un joueur (jeu du béret). Le joueur concerné doit alors aller marquer le plus vite possible dans le but qui correspond à la poubelle correspondant au déchet.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aseline="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Dans un second temps, les 2 équipes ont eu à leur disposition 3 poubelles. Ils devaient ensuite par équipe ramasser les déchets présents au stade et le mettre dans la poubelle qui correspond au plastique, au verre ou carton/papier.</a:t>
            </a:r>
            <a:endParaRPr lang="fr-FR" sz="1200" baseline="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Résumé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TRI DES DECHETS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Thématique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/>
              <a:t>Nom du club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49393" y="1592796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Nom de l’action</a:t>
            </a: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349393" y="1232756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Nom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Nb participants</a:t>
            </a:r>
            <a:endParaRPr lang="fr-FR" sz="10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31640" y="1412776"/>
            <a:ext cx="2160240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VENDEE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105273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District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/>
              <a:t>Date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6444208" y="654951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Catégorie</a:t>
            </a:r>
            <a:r>
              <a:rPr lang="fr-FR" sz="1400" dirty="0"/>
              <a:t>s</a:t>
            </a:r>
            <a:endParaRPr lang="fr-FR" sz="10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331640" y="548680"/>
            <a:ext cx="2160240" cy="4135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AS BOUFFERE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49053" y="188640"/>
            <a:ext cx="1391099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25/10/2022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836890" y="190623"/>
            <a:ext cx="744751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18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501381" y="646331"/>
            <a:ext cx="1084625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U11 à U13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0811" t="21114" r="18919" b="12949"/>
          <a:stretch/>
        </p:blipFill>
        <p:spPr bwMode="auto">
          <a:xfrm>
            <a:off x="4118494" y="723302"/>
            <a:ext cx="1699099" cy="202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" name="Image 27" descr="RÃ©sultat de recherche d'images pour &quot;logo FFF&quot;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" y="1916832"/>
            <a:ext cx="678426" cy="66558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331640" y="692696"/>
            <a:ext cx="7344816" cy="60016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</p:txBody>
      </p:sp>
      <p:pic>
        <p:nvPicPr>
          <p:cNvPr id="7" name="Image 6" descr="RÃ©sultat de recherche d'images pour &quot;logo FFF&quot;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" y="1916832"/>
            <a:ext cx="678426" cy="66558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3" name="Rectangle à coins arrondis 12"/>
          <p:cNvSpPr/>
          <p:nvPr/>
        </p:nvSpPr>
        <p:spPr bwMode="auto">
          <a:xfrm>
            <a:off x="1331640" y="170026"/>
            <a:ext cx="7344816" cy="47630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/>
              <a:t>PHOTO DE L’ACTION</a:t>
            </a:r>
            <a:endParaRPr kumimoji="0" lang="fr-FR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4" name="Image 3" descr="Une image contenant texte, ciel&#10;&#10;Description générée automatiquement">
            <a:extLst>
              <a:ext uri="{FF2B5EF4-FFF2-40B4-BE49-F238E27FC236}">
                <a16:creationId xmlns:a16="http://schemas.microsoft.com/office/drawing/2014/main" id="{CB316C53-3110-92E1-4EEC-500C154FE7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92696"/>
            <a:ext cx="3248440" cy="5949280"/>
          </a:xfrm>
          <a:prstGeom prst="rect">
            <a:avLst/>
          </a:prstGeom>
        </p:spPr>
      </p:pic>
      <p:pic>
        <p:nvPicPr>
          <p:cNvPr id="6" name="Image 5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DC4726CE-5821-8C1A-9A3A-39192EFA4F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92696"/>
            <a:ext cx="2291424" cy="28803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purl.org/dc/elements/1.1/"/>
    <ds:schemaRef ds:uri="http://schemas.microsoft.com/sharepoint/v3"/>
    <ds:schemaRef ds:uri="http://schemas.microsoft.com/office/2006/metadata/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190</Words>
  <Application>Microsoft Office PowerPoint</Application>
  <PresentationFormat>Affichage à l'écran (4:3)</PresentationFormat>
  <Paragraphs>38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franck awong</cp:lastModifiedBy>
  <cp:revision>628</cp:revision>
  <dcterms:created xsi:type="dcterms:W3CDTF">2006-11-08T16:46:26Z</dcterms:created>
  <dcterms:modified xsi:type="dcterms:W3CDTF">2022-10-26T16:44:01Z</dcterms:modified>
</cp:coreProperties>
</file>