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VELIN Sylvie" userId="6d881880-1940-4249-b4d7-d049d6595b30" providerId="ADAL" clId="{3E4FECF8-37BF-4B92-A974-9A4FD639B9E9}"/>
    <pc:docChg chg="modSld">
      <pc:chgData name="HUVELIN Sylvie" userId="6d881880-1940-4249-b4d7-d049d6595b30" providerId="ADAL" clId="{3E4FECF8-37BF-4B92-A974-9A4FD639B9E9}" dt="2022-11-15T09:22:00.330" v="0" actId="20577"/>
      <pc:docMkLst>
        <pc:docMk/>
      </pc:docMkLst>
      <pc:sldChg chg="modSp mod">
        <pc:chgData name="HUVELIN Sylvie" userId="6d881880-1940-4249-b4d7-d049d6595b30" providerId="ADAL" clId="{3E4FECF8-37BF-4B92-A974-9A4FD639B9E9}" dt="2022-11-15T09:22:00.330" v="0" actId="20577"/>
        <pc:sldMkLst>
          <pc:docMk/>
          <pc:sldMk cId="1056282994" sldId="257"/>
        </pc:sldMkLst>
        <pc:spChg chg="mod">
          <ac:chgData name="HUVELIN Sylvie" userId="6d881880-1940-4249-b4d7-d049d6595b30" providerId="ADAL" clId="{3E4FECF8-37BF-4B92-A974-9A4FD639B9E9}" dt="2022-11-15T09:22:00.330" v="0" actId="20577"/>
          <ac:spMkLst>
            <pc:docMk/>
            <pc:sldMk cId="1056282994" sldId="257"/>
            <ac:spMk id="2" creationId="{AEEE96E5-A1F9-3713-E24C-B792B7CFBFA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15/11/2022</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15/11/2022</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15/11/2022</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15/11/2022</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15/11/2022</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15/11/2022</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15/11/2022</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15/11/2022</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15/11/2022</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15/11/2022</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15/11/2022</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15/11/2022</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A22F341-430E-D9CC-325B-F3DDFFCFF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72C5F91-D249-59EF-1FAE-B6A67C9CD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7" y="-94034"/>
            <a:ext cx="12192000" cy="6857143"/>
          </a:xfrm>
          <a:prstGeom prst="rect">
            <a:avLst/>
          </a:prstGeom>
        </p:spPr>
      </p:pic>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69332"/>
          </a:xfrm>
          <a:prstGeom prst="rect">
            <a:avLst/>
          </a:prstGeom>
          <a:noFill/>
        </p:spPr>
        <p:txBody>
          <a:bodyPr wrap="square" rtlCol="0">
            <a:spAutoFit/>
          </a:bodyPr>
          <a:lstStyle/>
          <a:p>
            <a:pPr algn="ctr"/>
            <a:r>
              <a:rPr lang="fr-FR" b="1" dirty="0">
                <a:latin typeface="Louis George Café" panose="020B0600020202020204" pitchFamily="34" charset="0"/>
              </a:rPr>
              <a:t>60</a:t>
            </a:r>
          </a:p>
        </p:txBody>
      </p:sp>
      <p:sp>
        <p:nvSpPr>
          <p:cNvPr id="5" name="ZoneTexte 4">
            <a:extLst>
              <a:ext uri="{FF2B5EF4-FFF2-40B4-BE49-F238E27FC236}">
                <a16:creationId xmlns:a16="http://schemas.microsoft.com/office/drawing/2014/main" id="{A541F1E1-0309-8B9A-3002-33B220091FCE}"/>
              </a:ext>
            </a:extLst>
          </p:cNvPr>
          <p:cNvSpPr txBox="1"/>
          <p:nvPr/>
        </p:nvSpPr>
        <p:spPr>
          <a:xfrm>
            <a:off x="7468313" y="687043"/>
            <a:ext cx="1988191" cy="646331"/>
          </a:xfrm>
          <a:prstGeom prst="rect">
            <a:avLst/>
          </a:prstGeom>
          <a:noFill/>
        </p:spPr>
        <p:txBody>
          <a:bodyPr wrap="square" rtlCol="0">
            <a:spAutoFit/>
          </a:bodyPr>
          <a:lstStyle/>
          <a:p>
            <a:pPr algn="ctr"/>
            <a:r>
              <a:rPr lang="fr-FR" b="1" dirty="0">
                <a:latin typeface="Louis George Café" panose="020B0600020202020204" pitchFamily="34" charset="0"/>
              </a:rPr>
              <a:t>Engagement citoyen</a:t>
            </a:r>
          </a:p>
        </p:txBody>
      </p:sp>
      <p:sp>
        <p:nvSpPr>
          <p:cNvPr id="13" name="ZoneTexte 12">
            <a:extLst>
              <a:ext uri="{FF2B5EF4-FFF2-40B4-BE49-F238E27FC236}">
                <a16:creationId xmlns:a16="http://schemas.microsoft.com/office/drawing/2014/main" id="{5E0E580F-6403-E453-F22B-D414FA0485CA}"/>
              </a:ext>
            </a:extLst>
          </p:cNvPr>
          <p:cNvSpPr txBox="1"/>
          <p:nvPr/>
        </p:nvSpPr>
        <p:spPr>
          <a:xfrm>
            <a:off x="868261"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29/10/2022</a:t>
            </a:r>
          </a:p>
        </p:txBody>
      </p:sp>
      <p:sp>
        <p:nvSpPr>
          <p:cNvPr id="14" name="ZoneTexte 13">
            <a:extLst>
              <a:ext uri="{FF2B5EF4-FFF2-40B4-BE49-F238E27FC236}">
                <a16:creationId xmlns:a16="http://schemas.microsoft.com/office/drawing/2014/main" id="{474050EC-6FDA-0909-9A23-6A3148B5687F}"/>
              </a:ext>
            </a:extLst>
          </p:cNvPr>
          <p:cNvSpPr txBox="1"/>
          <p:nvPr/>
        </p:nvSpPr>
        <p:spPr>
          <a:xfrm>
            <a:off x="2856452"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FC Challans 85</a:t>
            </a:r>
          </a:p>
        </p:txBody>
      </p:sp>
      <p:sp>
        <p:nvSpPr>
          <p:cNvPr id="15" name="ZoneTexte 14">
            <a:extLst>
              <a:ext uri="{FF2B5EF4-FFF2-40B4-BE49-F238E27FC236}">
                <a16:creationId xmlns:a16="http://schemas.microsoft.com/office/drawing/2014/main" id="{9C2B31E4-746E-D237-7E77-673C2CE68E3E}"/>
              </a:ext>
            </a:extLst>
          </p:cNvPr>
          <p:cNvSpPr txBox="1"/>
          <p:nvPr/>
        </p:nvSpPr>
        <p:spPr>
          <a:xfrm>
            <a:off x="4844642" y="2123813"/>
            <a:ext cx="2502717" cy="369332"/>
          </a:xfrm>
          <a:prstGeom prst="rect">
            <a:avLst/>
          </a:prstGeom>
          <a:noFill/>
        </p:spPr>
        <p:txBody>
          <a:bodyPr wrap="square" rtlCol="0">
            <a:spAutoFit/>
          </a:bodyPr>
          <a:lstStyle/>
          <a:p>
            <a:pPr algn="ctr"/>
            <a:r>
              <a:rPr lang="fr-FR" b="1" dirty="0">
                <a:latin typeface="Louis George Café" panose="020B0600020202020204" pitchFamily="34" charset="0"/>
              </a:rPr>
              <a:t>U10-U11 et U12-U13 F</a:t>
            </a:r>
          </a:p>
        </p:txBody>
      </p:sp>
      <p:sp>
        <p:nvSpPr>
          <p:cNvPr id="16" name="ZoneTexte 15">
            <a:extLst>
              <a:ext uri="{FF2B5EF4-FFF2-40B4-BE49-F238E27FC236}">
                <a16:creationId xmlns:a16="http://schemas.microsoft.com/office/drawing/2014/main" id="{8412EC9E-30FD-39F4-AAA5-04D2BD7F9881}"/>
              </a:ext>
            </a:extLst>
          </p:cNvPr>
          <p:cNvSpPr txBox="1"/>
          <p:nvPr/>
        </p:nvSpPr>
        <p:spPr>
          <a:xfrm>
            <a:off x="7399301" y="2028927"/>
            <a:ext cx="1988191" cy="646331"/>
          </a:xfrm>
          <a:prstGeom prst="rect">
            <a:avLst/>
          </a:prstGeom>
          <a:noFill/>
        </p:spPr>
        <p:txBody>
          <a:bodyPr wrap="square" rtlCol="0">
            <a:spAutoFit/>
          </a:bodyPr>
          <a:lstStyle/>
          <a:p>
            <a:pPr algn="ctr"/>
            <a:r>
              <a:rPr lang="fr-FR" b="1" dirty="0">
                <a:latin typeface="Louis George Café" panose="020B0600020202020204" pitchFamily="34" charset="0"/>
              </a:rPr>
              <a:t>Tournoi Solidarité</a:t>
            </a:r>
          </a:p>
          <a:p>
            <a:pPr algn="ctr"/>
            <a:r>
              <a:rPr lang="fr-FR" b="1" dirty="0">
                <a:latin typeface="Louis George Café" panose="020B0600020202020204" pitchFamily="34" charset="0"/>
              </a:rPr>
              <a:t>Ukraine</a:t>
            </a:r>
          </a:p>
        </p:txBody>
      </p:sp>
      <p:sp>
        <p:nvSpPr>
          <p:cNvPr id="17" name="ZoneTexte 16">
            <a:extLst>
              <a:ext uri="{FF2B5EF4-FFF2-40B4-BE49-F238E27FC236}">
                <a16:creationId xmlns:a16="http://schemas.microsoft.com/office/drawing/2014/main" id="{BC20AB88-7201-E36C-11CA-3E126960FCEB}"/>
              </a:ext>
            </a:extLst>
          </p:cNvPr>
          <p:cNvSpPr txBox="1"/>
          <p:nvPr/>
        </p:nvSpPr>
        <p:spPr>
          <a:xfrm>
            <a:off x="2856451" y="3017913"/>
            <a:ext cx="6356560" cy="1508105"/>
          </a:xfrm>
          <a:prstGeom prst="rect">
            <a:avLst/>
          </a:prstGeom>
          <a:noFill/>
        </p:spPr>
        <p:txBody>
          <a:bodyPr wrap="square" rtlCol="0">
            <a:spAutoFit/>
          </a:bodyPr>
          <a:lstStyle/>
          <a:p>
            <a:r>
              <a:rPr lang="fr-FR" sz="1400" dirty="0">
                <a:latin typeface="Louis George Café" panose="020B0600020202020204" pitchFamily="34" charset="0"/>
              </a:rPr>
              <a:t>Samedi 29 Octobre dernier, le FC Challans 85 organisait un tournoi de solidarité en faveur de l’Ukraine. L’objectif de ce rassemblement était de lier le plaisir du jeu (par le biais d’un tournoi) et de mettre en place une action de solidarité (envers les citoyens Ukrainiens). </a:t>
            </a:r>
          </a:p>
          <a:p>
            <a:endParaRPr lang="fr-FR" dirty="0">
              <a:latin typeface="Louis George Café" panose="020B0600020202020204" pitchFamily="34" charset="0"/>
            </a:endParaRPr>
          </a:p>
          <a:p>
            <a:endParaRPr lang="fr-FR" dirty="0">
              <a:latin typeface="Louis George Café" panose="020B0600020202020204" pitchFamily="34" charset="0"/>
            </a:endParaRPr>
          </a:p>
        </p:txBody>
      </p:sp>
      <p:sp>
        <p:nvSpPr>
          <p:cNvPr id="2" name="ZoneTexte 1">
            <a:extLst>
              <a:ext uri="{FF2B5EF4-FFF2-40B4-BE49-F238E27FC236}">
                <a16:creationId xmlns:a16="http://schemas.microsoft.com/office/drawing/2014/main" id="{AEEE96E5-A1F9-3713-E24C-B792B7CFBFA8}"/>
              </a:ext>
            </a:extLst>
          </p:cNvPr>
          <p:cNvSpPr txBox="1"/>
          <p:nvPr/>
        </p:nvSpPr>
        <p:spPr>
          <a:xfrm>
            <a:off x="672267" y="3954079"/>
            <a:ext cx="8540744" cy="3293209"/>
          </a:xfrm>
          <a:prstGeom prst="rect">
            <a:avLst/>
          </a:prstGeom>
          <a:noFill/>
        </p:spPr>
        <p:txBody>
          <a:bodyPr wrap="square" rtlCol="0">
            <a:spAutoFit/>
          </a:bodyPr>
          <a:lstStyle/>
          <a:p>
            <a:r>
              <a:rPr lang="fr-FR" sz="1400" dirty="0"/>
              <a:t>Le tournoi a rassemblé 6 équipes (3 U10-U11 garçons et 1 équipe U12-U13 féminine du FC Challans 85, 1 équipe U10-U11 garçon de l’AS St Christophe du </a:t>
            </a:r>
            <a:r>
              <a:rPr lang="fr-FR" sz="1400" dirty="0" err="1"/>
              <a:t>Ligneron</a:t>
            </a:r>
            <a:r>
              <a:rPr lang="fr-FR" sz="1400" dirty="0"/>
              <a:t> et 1 équipe garçon U10-U11 des Hirondelles Soullandaises).  </a:t>
            </a:r>
          </a:p>
          <a:p>
            <a:endParaRPr lang="fr-FR" sz="1400" dirty="0"/>
          </a:p>
          <a:p>
            <a:r>
              <a:rPr lang="fr-FR" sz="1400" dirty="0"/>
              <a:t>Nous demandions à chacun des participants de ramener 10€, en contre partie les enfants se sont vus récompenser  d’un ballon.</a:t>
            </a:r>
          </a:p>
          <a:p>
            <a:endParaRPr lang="fr-FR" sz="1400" dirty="0"/>
          </a:p>
          <a:p>
            <a:pPr algn="just"/>
            <a:r>
              <a:rPr lang="fr-FR" sz="1400" b="0" i="0" dirty="0">
                <a:solidFill>
                  <a:srgbClr val="414141"/>
                </a:solidFill>
                <a:effectLst/>
              </a:rPr>
              <a:t>Ce rassemblement placé sous l'égide du programme éducatif fédéral a permis de récolter 600€ en faveur de l'Ukraine. Cette somme permettra de financer le transport de produits (alimentaires, médicales) vers l’Ukraine. </a:t>
            </a:r>
          </a:p>
          <a:p>
            <a:pPr algn="just"/>
            <a:endParaRPr lang="fr-FR" sz="1400" dirty="0">
              <a:solidFill>
                <a:srgbClr val="414141"/>
              </a:solidFill>
            </a:endParaRPr>
          </a:p>
          <a:p>
            <a:pPr algn="just"/>
            <a:r>
              <a:rPr lang="fr-FR" sz="1400" b="0" i="0" dirty="0">
                <a:solidFill>
                  <a:srgbClr val="414141"/>
                </a:solidFill>
                <a:effectLst/>
              </a:rPr>
              <a:t>Nous tenons à remercier nos clubs voisins pour leur participation, le maire de Challans pour avoir donné le coup d’envoi du tournoi ainsi que la présence des associations Vendée-Ukraine et Narcisse le Chat. </a:t>
            </a:r>
          </a:p>
          <a:p>
            <a:pPr algn="just"/>
            <a:r>
              <a:rPr lang="fr-FR" b="0" i="0" dirty="0">
                <a:solidFill>
                  <a:srgbClr val="414141"/>
                </a:solidFill>
                <a:effectLst/>
                <a:latin typeface="Verdana" panose="020B0604030504040204" pitchFamily="34" charset="0"/>
              </a:rPr>
              <a:t> </a:t>
            </a:r>
          </a:p>
          <a:p>
            <a:pPr algn="just"/>
            <a:r>
              <a:rPr lang="fr-FR" b="0" i="0" dirty="0">
                <a:solidFill>
                  <a:srgbClr val="414141"/>
                </a:solidFill>
                <a:effectLst/>
                <a:latin typeface="Verdana" panose="020B0604030504040204" pitchFamily="34" charset="0"/>
              </a:rPr>
              <a:t> </a:t>
            </a:r>
          </a:p>
          <a:p>
            <a:endParaRPr lang="fr-FR" dirty="0">
              <a:latin typeface="Louis George Café" panose="020B0600020202020204" pitchFamily="34" charset="0"/>
            </a:endParaRP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5070DE-D1DA-2FF9-B332-54BB4B2E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4" name="Image 3">
            <a:extLst>
              <a:ext uri="{FF2B5EF4-FFF2-40B4-BE49-F238E27FC236}">
                <a16:creationId xmlns:a16="http://schemas.microsoft.com/office/drawing/2014/main" id="{FE386A96-CDA3-6512-7334-B9E4045BA122}"/>
              </a:ext>
            </a:extLst>
          </p:cNvPr>
          <p:cNvPicPr>
            <a:picLocks noChangeAspect="1"/>
          </p:cNvPicPr>
          <p:nvPr/>
        </p:nvPicPr>
        <p:blipFill rotWithShape="1">
          <a:blip r:embed="rId3">
            <a:extLst>
              <a:ext uri="{28A0092B-C50C-407E-A947-70E740481C1C}">
                <a14:useLocalDpi xmlns:a14="http://schemas.microsoft.com/office/drawing/2010/main" val="0"/>
              </a:ext>
            </a:extLst>
          </a:blip>
          <a:srcRect r="27903"/>
          <a:stretch/>
        </p:blipFill>
        <p:spPr>
          <a:xfrm>
            <a:off x="595222" y="4813397"/>
            <a:ext cx="2303254" cy="1438860"/>
          </a:xfrm>
          <a:prstGeom prst="rect">
            <a:avLst/>
          </a:prstGeom>
        </p:spPr>
      </p:pic>
      <p:pic>
        <p:nvPicPr>
          <p:cNvPr id="6" name="Image 5">
            <a:extLst>
              <a:ext uri="{FF2B5EF4-FFF2-40B4-BE49-F238E27FC236}">
                <a16:creationId xmlns:a16="http://schemas.microsoft.com/office/drawing/2014/main" id="{16C9C00A-3E61-C569-D206-0633BFCB8D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7872" y="2218740"/>
            <a:ext cx="6259116" cy="2819086"/>
          </a:xfrm>
          <a:prstGeom prst="rect">
            <a:avLst/>
          </a:prstGeom>
        </p:spPr>
      </p:pic>
      <p:pic>
        <p:nvPicPr>
          <p:cNvPr id="8" name="Image 7">
            <a:extLst>
              <a:ext uri="{FF2B5EF4-FFF2-40B4-BE49-F238E27FC236}">
                <a16:creationId xmlns:a16="http://schemas.microsoft.com/office/drawing/2014/main" id="{2DC320D2-4120-FEB7-3507-67D048A8F5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8564" y="3671054"/>
            <a:ext cx="2303253" cy="1641067"/>
          </a:xfrm>
          <a:prstGeom prst="rect">
            <a:avLst/>
          </a:prstGeom>
        </p:spPr>
      </p:pic>
      <p:pic>
        <p:nvPicPr>
          <p:cNvPr id="10" name="Image 9">
            <a:extLst>
              <a:ext uri="{FF2B5EF4-FFF2-40B4-BE49-F238E27FC236}">
                <a16:creationId xmlns:a16="http://schemas.microsoft.com/office/drawing/2014/main" id="{263DE25F-7F1E-7030-CFF8-5D76CEBD13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6328" y="569722"/>
            <a:ext cx="3536830" cy="1591574"/>
          </a:xfrm>
          <a:prstGeom prst="rect">
            <a:avLst/>
          </a:prstGeom>
        </p:spPr>
      </p:pic>
      <p:pic>
        <p:nvPicPr>
          <p:cNvPr id="12" name="Image 11">
            <a:extLst>
              <a:ext uri="{FF2B5EF4-FFF2-40B4-BE49-F238E27FC236}">
                <a16:creationId xmlns:a16="http://schemas.microsoft.com/office/drawing/2014/main" id="{0552A5E3-0273-3C0C-EE0B-A89E924E53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3532" y="5152715"/>
            <a:ext cx="2441275" cy="1099542"/>
          </a:xfrm>
          <a:prstGeom prst="rect">
            <a:avLst/>
          </a:prstGeom>
        </p:spPr>
      </p:pic>
      <p:pic>
        <p:nvPicPr>
          <p:cNvPr id="14" name="Image 13">
            <a:extLst>
              <a:ext uri="{FF2B5EF4-FFF2-40B4-BE49-F238E27FC236}">
                <a16:creationId xmlns:a16="http://schemas.microsoft.com/office/drawing/2014/main" id="{DAB293F5-2346-F3FF-B6BD-18D0E4CBF3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5525" y="5143094"/>
            <a:ext cx="2898476" cy="1305464"/>
          </a:xfrm>
          <a:prstGeom prst="rect">
            <a:avLst/>
          </a:prstGeom>
        </p:spPr>
      </p:pic>
      <p:pic>
        <p:nvPicPr>
          <p:cNvPr id="16" name="Image 15">
            <a:extLst>
              <a:ext uri="{FF2B5EF4-FFF2-40B4-BE49-F238E27FC236}">
                <a16:creationId xmlns:a16="http://schemas.microsoft.com/office/drawing/2014/main" id="{FB344065-A499-0347-76DE-36E0928A8B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16384" y="1987688"/>
            <a:ext cx="2665018" cy="1199258"/>
          </a:xfrm>
          <a:prstGeom prst="rect">
            <a:avLst/>
          </a:prstGeom>
        </p:spPr>
      </p:pic>
      <p:pic>
        <p:nvPicPr>
          <p:cNvPr id="18" name="Image 17">
            <a:extLst>
              <a:ext uri="{FF2B5EF4-FFF2-40B4-BE49-F238E27FC236}">
                <a16:creationId xmlns:a16="http://schemas.microsoft.com/office/drawing/2014/main" id="{DBA84E51-4090-DAB3-3CF8-439F611FC2D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279" y="1812396"/>
            <a:ext cx="2665017" cy="1200315"/>
          </a:xfrm>
          <a:prstGeom prst="rect">
            <a:avLst/>
          </a:prstGeom>
        </p:spPr>
      </p:pic>
      <p:pic>
        <p:nvPicPr>
          <p:cNvPr id="20" name="Image 19">
            <a:extLst>
              <a:ext uri="{FF2B5EF4-FFF2-40B4-BE49-F238E27FC236}">
                <a16:creationId xmlns:a16="http://schemas.microsoft.com/office/drawing/2014/main" id="{D59F1BAE-F65F-2AA8-6CF4-31131F17F40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2693" y="3163518"/>
            <a:ext cx="2426912" cy="1499072"/>
          </a:xfrm>
          <a:prstGeom prst="rect">
            <a:avLst/>
          </a:prstGeom>
        </p:spPr>
      </p:pic>
      <p:pic>
        <p:nvPicPr>
          <p:cNvPr id="22" name="Image 21">
            <a:extLst>
              <a:ext uri="{FF2B5EF4-FFF2-40B4-BE49-F238E27FC236}">
                <a16:creationId xmlns:a16="http://schemas.microsoft.com/office/drawing/2014/main" id="{C371495A-547E-F138-E2B1-07919AB8A9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27872" y="517662"/>
            <a:ext cx="2336843" cy="1603820"/>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27D496A04B354BA11F669EA8A82CF1" ma:contentTypeVersion="11" ma:contentTypeDescription="Crée un document." ma:contentTypeScope="" ma:versionID="95cc4b1bbbee3ddcde0c8c5dd7820986">
  <xsd:schema xmlns:xsd="http://www.w3.org/2001/XMLSchema" xmlns:xs="http://www.w3.org/2001/XMLSchema" xmlns:p="http://schemas.microsoft.com/office/2006/metadata/properties" xmlns:ns2="4f016fce-f143-4bc4-89ad-12ee29a7a82c" targetNamespace="http://schemas.microsoft.com/office/2006/metadata/properties" ma:root="true" ma:fieldsID="0a6a248e926a83dbc9f9e9dba43307a1" ns2:_="">
    <xsd:import namespace="4f016fce-f143-4bc4-89ad-12ee29a7a8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16fce-f143-4bc4-89ad-12ee29a7a8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B2EC90-23DD-4B56-81ED-294F7E74FCE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31E096A-5846-4E5D-92CD-1E906A339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16fce-f143-4bc4-89ad-12ee29a7a8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FE34DF-C71F-4D62-A616-6C02BD64FB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TotalTime>
  <Words>202</Words>
  <Application>Microsoft Office PowerPoint</Application>
  <PresentationFormat>Grand écran</PresentationFormat>
  <Paragraphs>17</Paragraphs>
  <Slides>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vt:lpstr>
      <vt:lpstr>Calibri</vt:lpstr>
      <vt:lpstr>Calibri Light</vt:lpstr>
      <vt:lpstr>Louis George Café</vt:lpstr>
      <vt:lpstr>Verdana</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HUVELIN Sylvie</cp:lastModifiedBy>
  <cp:revision>7</cp:revision>
  <dcterms:created xsi:type="dcterms:W3CDTF">2021-08-11T14:51:11Z</dcterms:created>
  <dcterms:modified xsi:type="dcterms:W3CDTF">2022-11-15T09:22:09Z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0x0101008F27D496A04B354BA11F669EA8A82CF1</vt:lpwstr>
  </property>
</Properties>
</file>