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38 participants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25179" y="767039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Règles du jeu / Arbitrage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24/10/2022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USESM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U13 à U18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73890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Arbitrage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1" y="3164048"/>
            <a:ext cx="61926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Louis George Café" panose="020B0600020202020204" pitchFamily="34" charset="0"/>
              </a:rPr>
              <a:t>Cette action a duré sur 2 jours. </a:t>
            </a:r>
          </a:p>
          <a:p>
            <a:r>
              <a:rPr lang="fr-FR" dirty="0" smtClean="0">
                <a:latin typeface="Louis George Café" panose="020B0600020202020204" pitchFamily="34" charset="0"/>
              </a:rPr>
              <a:t>Dans cette première journée, il y a eu 2 intervenants arbitres qui sont venus expliquer des règles sur le hors-jeu, les fautes de mains ainsi que les gestuelles et que la parole des arbitres. A la suite de ces explications, ils ont fait de la pratique sur un petit terrain.</a:t>
            </a:r>
          </a:p>
          <a:p>
            <a:r>
              <a:rPr lang="fr-FR" dirty="0" smtClean="0">
                <a:latin typeface="Louis George Café" panose="020B0600020202020204" pitchFamily="34" charset="0"/>
              </a:rPr>
              <a:t>Dans cette deuxième journée, la pratique s’est fait sur un grand terrain.</a:t>
            </a:r>
          </a:p>
          <a:p>
            <a:endParaRPr lang="fr-FR" dirty="0">
              <a:latin typeface="Louis George Café" panose="020B0600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0" name="Image 9" descr="20221024_115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277" y="972627"/>
            <a:ext cx="2639999" cy="1980000"/>
          </a:xfrm>
          <a:prstGeom prst="rect">
            <a:avLst/>
          </a:prstGeom>
        </p:spPr>
      </p:pic>
      <p:pic>
        <p:nvPicPr>
          <p:cNvPr id="11" name="Image 10" descr="20221024_11585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5928" y="979098"/>
            <a:ext cx="2640000" cy="1980000"/>
          </a:xfrm>
          <a:prstGeom prst="rect">
            <a:avLst/>
          </a:prstGeom>
        </p:spPr>
      </p:pic>
      <p:pic>
        <p:nvPicPr>
          <p:cNvPr id="12" name="Image 11" descr="20221024_143055.jpg"/>
          <p:cNvPicPr>
            <a:picLocks noChangeAspect="1"/>
          </p:cNvPicPr>
          <p:nvPr/>
        </p:nvPicPr>
        <p:blipFill>
          <a:blip r:embed="rId5" cstate="print"/>
          <a:srcRect t="14537" r="3697" b="27819"/>
          <a:stretch>
            <a:fillRect/>
          </a:stretch>
        </p:blipFill>
        <p:spPr>
          <a:xfrm>
            <a:off x="557842" y="4278707"/>
            <a:ext cx="4419600" cy="1984076"/>
          </a:xfrm>
          <a:prstGeom prst="rect">
            <a:avLst/>
          </a:prstGeom>
        </p:spPr>
      </p:pic>
      <p:pic>
        <p:nvPicPr>
          <p:cNvPr id="13" name="Image 12" descr="20221024_1600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54877" y="3385873"/>
            <a:ext cx="2640000" cy="1980000"/>
          </a:xfrm>
          <a:prstGeom prst="rect">
            <a:avLst/>
          </a:prstGeom>
        </p:spPr>
      </p:pic>
      <p:pic>
        <p:nvPicPr>
          <p:cNvPr id="14" name="Image 13" descr="20221025_1432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106" y="2040144"/>
            <a:ext cx="2639999" cy="1980000"/>
          </a:xfrm>
          <a:prstGeom prst="rect">
            <a:avLst/>
          </a:prstGeom>
        </p:spPr>
      </p:pic>
      <p:pic>
        <p:nvPicPr>
          <p:cNvPr id="15" name="Image 14" descr="20221025_1509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40702" y="3278041"/>
            <a:ext cx="3956650" cy="2967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90</Words>
  <Application>Microsoft Office PowerPoint</Application>
  <PresentationFormat>Personnalisé</PresentationFormat>
  <Paragraphs>9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Maison</cp:lastModifiedBy>
  <cp:revision>10</cp:revision>
  <dcterms:created xsi:type="dcterms:W3CDTF">2021-08-11T14:51:11Z</dcterms:created>
  <dcterms:modified xsi:type="dcterms:W3CDTF">2022-11-09T10:44:53Z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