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B3E9C-7C6D-0BA0-852F-EB049F5D8A96}" v="4" dt="2022-11-14T13:26:52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UNET Anaïs" userId="S::scfoot85@foot85.fff.fr::9eb9b093-2bb7-41da-998d-b002a1dbadfd" providerId="AD" clId="Web-{751B3E9C-7C6D-0BA0-852F-EB049F5D8A96}"/>
    <pc:docChg chg="modSld">
      <pc:chgData name="JAUNET Anaïs" userId="S::scfoot85@foot85.fff.fr::9eb9b093-2bb7-41da-998d-b002a1dbadfd" providerId="AD" clId="Web-{751B3E9C-7C6D-0BA0-852F-EB049F5D8A96}" dt="2022-11-14T13:26:52.081" v="1" actId="20577"/>
      <pc:docMkLst>
        <pc:docMk/>
      </pc:docMkLst>
      <pc:sldChg chg="modSp">
        <pc:chgData name="JAUNET Anaïs" userId="S::scfoot85@foot85.fff.fr::9eb9b093-2bb7-41da-998d-b002a1dbadfd" providerId="AD" clId="Web-{751B3E9C-7C6D-0BA0-852F-EB049F5D8A96}" dt="2022-11-14T13:26:52.081" v="1" actId="20577"/>
        <pc:sldMkLst>
          <pc:docMk/>
          <pc:sldMk cId="1056282994" sldId="257"/>
        </pc:sldMkLst>
        <pc:spChg chg="mod">
          <ac:chgData name="JAUNET Anaïs" userId="S::scfoot85@foot85.fff.fr::9eb9b093-2bb7-41da-998d-b002a1dbadfd" providerId="AD" clId="Web-{751B3E9C-7C6D-0BA0-852F-EB049F5D8A96}" dt="2022-11-14T13:26:52.081" v="1" actId="20577"/>
          <ac:spMkLst>
            <pc:docMk/>
            <pc:sldMk cId="1056282994" sldId="257"/>
            <ac:spMk id="17" creationId="{BC20AB88-7201-E36C-11CA-3E126960FC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01904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395829" y="801067"/>
            <a:ext cx="198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Règles du jeu et Arbitrage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968622" y="2123813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28 Octobre 2022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1" y="1985313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Grosbreuil </a:t>
            </a:r>
            <a:r>
              <a:rPr lang="fr-FR" sz="1600" b="1" dirty="0" err="1">
                <a:latin typeface="Louis George Café" panose="020B0600020202020204" pitchFamily="34" charset="0"/>
              </a:rPr>
              <a:t>Girouard</a:t>
            </a:r>
            <a:endParaRPr lang="fr-FR" sz="1600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65171" y="1985313"/>
            <a:ext cx="198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Éducateurs et dirigeants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395830" y="2001546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Formation Arbitrage, explication des règles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19833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Louis George Café"/>
              </a:rPr>
              <a:t>Le vendredi 28 Octobre , nos 2 arbitres du club Olivier et Corentin ont présentés aux éducateurs et dirigeants du club les différentes règles du jeu et posture pour l’arbitrage.</a:t>
            </a:r>
          </a:p>
          <a:p>
            <a:endParaRPr lang="fr-FR" dirty="0">
              <a:latin typeface="Louis George Café" panose="020B0600020202020204" pitchFamily="34" charset="0"/>
            </a:endParaRPr>
          </a:p>
          <a:p>
            <a:r>
              <a:rPr lang="fr-FR" dirty="0">
                <a:latin typeface="Louis George Café" panose="020B0600020202020204" pitchFamily="34" charset="0"/>
              </a:rPr>
              <a:t>Ils ont également pris un temps pour former à l’utilisation de la tablette les éducateurs et dirigeants mais aussi du comportement à adopter en tant que délégués, dirigeants, éducateurs à la gestion du climat du match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3F014C-4078-65D8-0C54-4FBA74C88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6" y="1694986"/>
            <a:ext cx="4873083" cy="36548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4855D4-1FC2-B1DD-3051-478A3E49F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3" y="1694986"/>
            <a:ext cx="4873083" cy="36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89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11</cp:revision>
  <dcterms:created xsi:type="dcterms:W3CDTF">2021-08-11T14:51:11Z</dcterms:created>
  <dcterms:modified xsi:type="dcterms:W3CDTF">2022-11-15T09:23:00Z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