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7559675" cy="10691813"/>
  <p:defaultTextStyle>
    <a:defPPr>
      <a:defRPr lang="en-GB"/>
    </a:defPPr>
    <a:lvl1pPr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6A044365-3133-4DC6-9AFC-0B67B3F596E1}"/>
    <pc:docChg chg="undo custSel modSld">
      <pc:chgData name="HUVELIN Sylvie" userId="6d881880-1940-4249-b4d7-d049d6595b30" providerId="ADAL" clId="{6A044365-3133-4DC6-9AFC-0B67B3F596E1}" dt="2022-11-15T09:26:40.280" v="92" actId="20577"/>
      <pc:docMkLst>
        <pc:docMk/>
      </pc:docMkLst>
      <pc:sldChg chg="modSp mod">
        <pc:chgData name="HUVELIN Sylvie" userId="6d881880-1940-4249-b4d7-d049d6595b30" providerId="ADAL" clId="{6A044365-3133-4DC6-9AFC-0B67B3F596E1}" dt="2022-11-15T09:26:40.280" v="92" actId="20577"/>
        <pc:sldMkLst>
          <pc:docMk/>
          <pc:sldMk cId="0" sldId="257"/>
        </pc:sldMkLst>
        <pc:spChg chg="mod">
          <ac:chgData name="HUVELIN Sylvie" userId="6d881880-1940-4249-b4d7-d049d6595b30" providerId="ADAL" clId="{6A044365-3133-4DC6-9AFC-0B67B3F596E1}" dt="2022-11-15T09:26:40.280" v="92" actId="20577"/>
          <ac:spMkLst>
            <pc:docMk/>
            <pc:sldMk cId="0" sldId="257"/>
            <ac:spMk id="5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2071AD3E-38FE-4D58-9BED-60069FA6AB4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E6E40D-82DD-451D-8E8E-40554A8FE5B3}" type="slidenum">
              <a:rPr lang="fr-FR"/>
              <a:pPr/>
              <a:t>1</a:t>
            </a:fld>
            <a:endParaRPr lang="fr-FR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42C5E2-3F18-43A2-99A2-61F560441590}" type="slidenum">
              <a:rPr lang="fr-FR"/>
              <a:pPr/>
              <a:t>2</a:t>
            </a:fld>
            <a:endParaRPr lang="fr-FR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0A01D4-5E88-4E37-A57B-5781E4EA32BA}" type="slidenum">
              <a:rPr lang="fr-FR"/>
              <a:pPr/>
              <a:t>3</a:t>
            </a:fld>
            <a:endParaRPr lang="fr-FR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D2FC93-F899-49C4-802C-B49A6565715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8C41E3-C817-4CDC-8F79-66BC49D966D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CD1E92-D557-41F5-8203-A5863C857F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3213" cy="36353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9F588A91-1DCC-4989-BBB7-14D9B8C5F71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31ADD5-CA89-4348-B120-93971F3AF42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8D0167-B392-4AC3-BA33-516FB11C76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B96681-2EF2-488E-8820-31A32A0D93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54DA50-707F-4D6E-801F-957075DC5C8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54DCE9-7FBB-44D3-BDCE-047E7AD5F5A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F1F160-71DB-4F3C-B3BC-91F58051BA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57A4AA-9378-4794-835D-4F5FDEF311F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023EA6-E7D5-4EDD-BFC1-64EF329F25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7E2A2E-F7CC-4540-947A-6B05557F920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A54825-9EBA-45ED-87AA-396CE81FF4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829DB0-F072-4FC2-A6C9-B9E03AD53F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0FDFA3-7118-4179-81FC-FD5C629AD86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5D712B-2872-42E3-B2BC-17C27819010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0FCBC-4DAD-4A37-A5AC-1E53D59120B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8907E-FD96-413C-AA03-7399BA2E30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A2AC7C-75F2-451A-A4AB-9290DE4A36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3BD7DA-5095-4945-8387-4C6471282A8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E2CB56-6F42-4D7F-8B58-6035A62B1F4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11A58F-6A7E-4799-95B3-085FC6AB079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Modifiez le style du 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F53B0863-18F6-44FF-BCCF-49570B7DB33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rtl="0" eaLnBrk="1" fontAlgn="base" hangingPunct="1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rtl="0" eaLnBrk="1" fontAlgn="base" hangingPunct="1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Modifiez le style du 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B25B16B0-8186-476C-ACFA-406EBF53635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30163" y="0"/>
            <a:ext cx="12192001" cy="685641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</p:spPr>
        <p:txBody>
          <a:bodyPr lIns="90000" tIns="61002" rIns="90000" bIns="45000" anchorCtr="1"/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</a:pPr>
            <a:r>
              <a:rPr lang="fr-FR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133975" y="939800"/>
            <a:ext cx="1987550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</a:tabLst>
            </a:pPr>
            <a:r>
              <a:rPr lang="fr-FR" b="1">
                <a:solidFill>
                  <a:srgbClr val="000000"/>
                </a:solidFill>
                <a:latin typeface="Louis George Café" pitchFamily="32" charset="0"/>
              </a:rPr>
              <a:t>40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442200" y="801688"/>
            <a:ext cx="1987550" cy="577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</a:tabLst>
            </a:pPr>
            <a:r>
              <a:rPr lang="fr-FR" sz="1600" b="1">
                <a:solidFill>
                  <a:srgbClr val="000000"/>
                </a:solidFill>
                <a:latin typeface="Louis George Café" pitchFamily="32" charset="0"/>
              </a:rPr>
              <a:t>Règles du jeu / Arbitrage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00113" y="2160588"/>
            <a:ext cx="1987550" cy="3678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</a:tabLst>
            </a:pPr>
            <a:r>
              <a:rPr lang="fr-FR" b="1" dirty="0">
                <a:solidFill>
                  <a:srgbClr val="000000"/>
                </a:solidFill>
                <a:latin typeface="Louis George Café" pitchFamily="32" charset="0"/>
              </a:rPr>
              <a:t>26/10/2022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5913" y="2124075"/>
            <a:ext cx="1987550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</a:tabLst>
            </a:pPr>
            <a:r>
              <a:rPr lang="fr-FR" b="1">
                <a:solidFill>
                  <a:srgbClr val="000000"/>
                </a:solidFill>
                <a:latin typeface="Louis George Café" pitchFamily="32" charset="0"/>
              </a:rPr>
              <a:t>Val de Sèvre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133975" y="2124075"/>
            <a:ext cx="1987550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</a:tabLst>
            </a:pPr>
            <a:r>
              <a:rPr lang="fr-FR" b="1">
                <a:solidFill>
                  <a:srgbClr val="000000"/>
                </a:solidFill>
                <a:latin typeface="Louis George Café" pitchFamily="32" charset="0"/>
              </a:rPr>
              <a:t>U13/U15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473950" y="2124075"/>
            <a:ext cx="1987550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914400" algn="l"/>
                <a:tab pos="1828800" algn="l"/>
              </a:tabLst>
            </a:pPr>
            <a:r>
              <a:rPr lang="fr-FR" b="1">
                <a:solidFill>
                  <a:srgbClr val="000000"/>
                </a:solidFill>
                <a:latin typeface="Louis George Café" pitchFamily="32" charset="0"/>
              </a:rPr>
              <a:t>Arbitrage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711624" y="3240088"/>
            <a:ext cx="6468889" cy="33533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fr-FR" sz="1600" dirty="0">
                <a:solidFill>
                  <a:srgbClr val="000000"/>
                </a:solidFill>
                <a:latin typeface="Louis George Café" pitchFamily="32" charset="0"/>
              </a:rPr>
              <a:t>Nous avons réalisé une action arbitrage avec un de nos arbitres officiels du club (Martin RAVELEAU). </a:t>
            </a:r>
          </a:p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fr-FR" sz="1600">
                <a:solidFill>
                  <a:srgbClr val="000000"/>
                </a:solidFill>
                <a:latin typeface="Louis George Café" pitchFamily="32" charset="0"/>
              </a:rPr>
              <a:t>Dans </a:t>
            </a:r>
            <a:r>
              <a:rPr lang="fr-FR" sz="1600" dirty="0">
                <a:solidFill>
                  <a:srgbClr val="000000"/>
                </a:solidFill>
                <a:latin typeface="Louis George Café" pitchFamily="32" charset="0"/>
              </a:rPr>
              <a:t>un premier temps, Martin s’est présenté aux jeunes en expliquant son parcours et ses formations effectuées. </a:t>
            </a:r>
          </a:p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fr-FR" sz="1600" dirty="0">
                <a:solidFill>
                  <a:srgbClr val="000000"/>
                </a:solidFill>
                <a:latin typeface="Louis George Café" pitchFamily="32" charset="0"/>
              </a:rPr>
              <a:t>Ensuite, un temps de questions-réponses a été réalisé pour rappeler les règles actuelles de l’arbitrage, ainsi que la manière d’utiliser un drapeau de touche et un sifflet.</a:t>
            </a:r>
          </a:p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fr-FR" sz="1600" dirty="0">
                <a:solidFill>
                  <a:srgbClr val="000000"/>
                </a:solidFill>
                <a:latin typeface="Louis George Café" pitchFamily="32" charset="0"/>
              </a:rPr>
              <a:t>Puis les jeunes sont passés en situation de match en tant qu’arbitre de touche et arbitre central accompagné par Martin. Chaque joueur a pratiqué, ce qui leur a permis de mieux assimiler les contenus d’arbitrages.</a:t>
            </a:r>
          </a:p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fr-FR" sz="1600" dirty="0">
                <a:solidFill>
                  <a:srgbClr val="000000"/>
                </a:solidFill>
                <a:latin typeface="Louis George Café" pitchFamily="32" charset="0"/>
              </a:rPr>
              <a:t>Pour finir, un bilan de l’action a été effectué avec les jeunes qui fut très positif !</a:t>
            </a:r>
          </a:p>
          <a:p>
            <a: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endParaRPr lang="fr-FR" dirty="0">
              <a:solidFill>
                <a:srgbClr val="000000"/>
              </a:solidFill>
              <a:latin typeface="Louis George Café" pitchFamily="3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300" y="2519363"/>
            <a:ext cx="3219450" cy="1979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700" y="720725"/>
            <a:ext cx="2519363" cy="251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720725"/>
            <a:ext cx="2519363" cy="251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3959225"/>
            <a:ext cx="2519362" cy="251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363" y="2244725"/>
            <a:ext cx="2435225" cy="243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2750" y="3779838"/>
            <a:ext cx="2700338" cy="2700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che action PEF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Fiche action PEF</Template>
  <TotalTime>6</TotalTime>
  <Words>141</Words>
  <Application>Microsoft Office PowerPoint</Application>
  <PresentationFormat>Grand écran</PresentationFormat>
  <Paragraphs>15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Louis George Café</vt:lpstr>
      <vt:lpstr>Times New Roman</vt:lpstr>
      <vt:lpstr>Fiche action PEF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Thomas Piveteau</dc:creator>
  <cp:lastModifiedBy>HUVELIN Sylvie</cp:lastModifiedBy>
  <cp:revision>3</cp:revision>
  <cp:lastPrinted>1601-01-01T00:00:00Z</cp:lastPrinted>
  <dcterms:created xsi:type="dcterms:W3CDTF">2022-11-09T22:57:54Z</dcterms:created>
  <dcterms:modified xsi:type="dcterms:W3CDTF">2022-11-15T09:26:42Z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0x0101008F27D496A04B354BA11F669EA8A82CF1</vt:lpwstr>
  </property>
  <property fmtid="{D5CDD505-2E9C-101B-9397-08002B2CF9AE}" pid="4" name="PresentationFormat">
    <vt:lpwstr>Grand écran</vt:lpwstr>
  </property>
  <property fmtid="{D5CDD505-2E9C-101B-9397-08002B2CF9AE}" pid="5" name="Slides">
    <vt:i4>3</vt:i4>
  </property>
</Properties>
</file>