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1" clrIdx="0">
    <p:extLst>
      <p:ext uri="{19B8F6BF-5375-455C-9EA6-DF929625EA0E}">
        <p15:presenceInfo xmlns:p15="http://schemas.microsoft.com/office/powerpoint/2012/main" userId="As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0-31T17:27:36.870" idx="1">
    <p:pos x="7680" y="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3E426A-4931-45DC-9C85-D6503F947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BC15507-9948-4B2B-9C3F-5DD53473A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8FC96C-6CBA-4123-BDA1-F70BD25B4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31/10/2022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E020FF-09FD-48D7-BAB3-4FED0EB0D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0B2940-94D8-496E-B172-7CF8E548F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64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C3A1F9-4019-42D0-81C6-8C404A95B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1D4866B-999C-460E-82FE-CB07C775E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F1F157-033B-4B76-BF9A-DEEC2AF2B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31/10/2022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32E539-9A04-499C-9BCE-2071D6C2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70FCF8-060E-4335-A2B9-C351CC50E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57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44F9CF8-9B6F-4188-981D-2589ED601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19E68D-E43A-4E3B-A916-45239B7A9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3F91A8-5A8A-4908-9F87-32B35FA9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31/10/2022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A79C71-101B-4551-84BF-4F6E3CCD7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91302A-534E-4B6A-B822-1BA4D2C6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14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6E94D6-04E5-41A4-8FF8-D967EDC17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478464-94BB-43BA-9290-318A7E33B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8F7088-C2B9-4E3F-9CF8-2DC102F64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31/10/2022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1E40DC-1DF5-4DE6-AD67-F5BE3DC6E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30E383-1AE9-4137-8059-C57554549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93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1FC89C-DEDD-4C5D-9053-5AC6A857E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F8B68B-9C31-4BC9-9F4F-A884BAC9D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27AF55-FEE8-4F6F-BDB7-85ED538CF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31/10/2022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1CBFC2-2217-421C-8BFF-6DC9B08AF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8B61D2-6FDE-4B11-8076-4FAE766FF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19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11C981-22D4-4D63-B378-0FDB11DBD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409339-A734-4E52-84F6-45DB8F6394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DF56EAA-6593-492C-96C6-02E53E710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2FDC3B-A484-4B61-883E-35A97D74E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31/10/2022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1937F8-D2FC-435C-8C49-06605C737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E30D5A-DCD1-488D-94AA-81264AC4E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80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2E0908-15C2-4224-8F5B-779B4BE45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A17239-61A0-4A69-BCCA-CCE859B50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55281F8-55DA-4F62-BE26-C3F4055FE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E2AB2C3-BEF8-4853-85C8-B5B2C7CDB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E68DC1E-7B97-44E7-B401-52FC4C122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96E5789-1A5B-4365-B427-A1F4C1F1E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31/10/2022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C77B25F-CA9B-41FC-A070-5876BF03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782050C-5646-4ABB-AA09-F8CB2840C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35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BDDB33-5620-45AD-BC91-8362ED9EB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C3CBA2-947F-4DBA-9434-C1805FA1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31/10/2022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A7DE336-5EDD-4259-9C14-8BF3D9B8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3BE4C84-986A-4DD1-95B4-25DB8612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64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8BE8941-41D5-4A5A-80D2-E5041D45A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31/10/2022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0885191-340D-44B3-AE8D-1B2CBAAA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00C2339-51E6-4F76-8B1F-DC860AC8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05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BD09DA-EEF8-4095-BC6E-76972C71F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85CC88-12FE-4D85-A48E-1D1B91E3E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5652599-131E-437B-8E79-5057D1676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450E9C-7913-45CE-8C08-143FF8664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31/10/2022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DC6BE7-512B-4D23-B2FA-12C0D7316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BC4042-C070-41D9-B5C6-EB8FDD572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41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A2542-01DA-4296-92D2-D236EDFF3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4917B2A-D773-4A78-AEEA-16B41A3B6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7F327D-42F2-4EE1-88B9-0D362ADDD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E07DE6E-16C3-4E3B-B41F-1FACA288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31/10/2022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04EC13-ECF8-4AC2-84F8-DD4D310E5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2203D5-53B9-4669-938D-4F4D34499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81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EE6C4A2-4457-4AE4-B635-44355469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E79344-E926-4FFF-A7BA-CA346780E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46187-1F3C-4693-BFF3-2E754BD7A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AD715-54EB-4DFB-884A-29AD0E4DB172}" type="datetimeFigureOut">
              <a:rPr lang="fr-FR" smtClean="0"/>
              <a:t>31/10/2022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0A03D2-429F-4962-B883-9142F866D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0BE007-E855-4CCD-92F9-228D41D58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09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A22F341-430E-D9CC-325B-F3DDFFCFF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0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72C5F91-D249-59EF-1FAE-B6A67C9CD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E2933AE-43B7-4CB5-AF51-C618BD4123E0}"/>
              </a:ext>
            </a:extLst>
          </p:cNvPr>
          <p:cNvSpPr txBox="1"/>
          <p:nvPr/>
        </p:nvSpPr>
        <p:spPr>
          <a:xfrm>
            <a:off x="5134062" y="939567"/>
            <a:ext cx="198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Louis George Café" panose="020B0600020202020204" pitchFamily="34" charset="0"/>
              </a:rPr>
              <a:t>18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541F1E1-0309-8B9A-3002-33B220091FCE}"/>
              </a:ext>
            </a:extLst>
          </p:cNvPr>
          <p:cNvSpPr txBox="1"/>
          <p:nvPr/>
        </p:nvSpPr>
        <p:spPr>
          <a:xfrm>
            <a:off x="7442432" y="939567"/>
            <a:ext cx="198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Louis George Café" panose="020B0600020202020204" pitchFamily="34" charset="0"/>
              </a:rPr>
              <a:t>arbitrage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E0E580F-6403-E453-F22B-D414FA0485CA}"/>
              </a:ext>
            </a:extLst>
          </p:cNvPr>
          <p:cNvSpPr txBox="1"/>
          <p:nvPr/>
        </p:nvSpPr>
        <p:spPr>
          <a:xfrm>
            <a:off x="868261" y="2123813"/>
            <a:ext cx="198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Louis George Café" panose="020B0600020202020204" pitchFamily="34" charset="0"/>
              </a:rPr>
              <a:t>25/10/2022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74050EC-6FDA-0909-9A23-6A3148B5687F}"/>
              </a:ext>
            </a:extLst>
          </p:cNvPr>
          <p:cNvSpPr txBox="1"/>
          <p:nvPr/>
        </p:nvSpPr>
        <p:spPr>
          <a:xfrm>
            <a:off x="2856452" y="2123813"/>
            <a:ext cx="198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Louis George Café" panose="020B0600020202020204" pitchFamily="34" charset="0"/>
              </a:rPr>
              <a:t>GJ Palluau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C2B31E4-746E-D237-7E77-673C2CE68E3E}"/>
              </a:ext>
            </a:extLst>
          </p:cNvPr>
          <p:cNvSpPr txBox="1"/>
          <p:nvPr/>
        </p:nvSpPr>
        <p:spPr>
          <a:xfrm>
            <a:off x="5134062" y="2123813"/>
            <a:ext cx="198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Louis George Café" panose="020B0600020202020204" pitchFamily="34" charset="0"/>
              </a:rPr>
              <a:t>U11-U13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412EC9E-30FD-39F4-AAA5-04D2BD7F9881}"/>
              </a:ext>
            </a:extLst>
          </p:cNvPr>
          <p:cNvSpPr txBox="1"/>
          <p:nvPr/>
        </p:nvSpPr>
        <p:spPr>
          <a:xfrm>
            <a:off x="7473890" y="2123813"/>
            <a:ext cx="1988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Louis George Café" panose="020B0600020202020204" pitchFamily="34" charset="0"/>
              </a:rPr>
              <a:t>Apprendre les </a:t>
            </a:r>
            <a:r>
              <a:rPr lang="fr-FR" b="1" dirty="0" err="1">
                <a:latin typeface="Louis George Café" panose="020B0600020202020204" pitchFamily="34" charset="0"/>
              </a:rPr>
              <a:t>reglès</a:t>
            </a:r>
            <a:endParaRPr lang="fr-FR" b="1" dirty="0">
              <a:latin typeface="Louis George Café" panose="020B0600020202020204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C20AB88-7201-E36C-11CA-3E126960FCEB}"/>
              </a:ext>
            </a:extLst>
          </p:cNvPr>
          <p:cNvSpPr txBox="1"/>
          <p:nvPr/>
        </p:nvSpPr>
        <p:spPr>
          <a:xfrm>
            <a:off x="2856451" y="3164047"/>
            <a:ext cx="60490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Louis George Café" panose="020B0600020202020204" pitchFamily="34" charset="0"/>
              </a:rPr>
              <a:t> Au cours d’ un stage les jeunes joueurs ont appris les gestes d’un arbitre centrale et d’un assistant au moyen de quiz , de mise en situation . Ils ont aussi approfondi leurs connaissances des règles et particulièrement le Hors-jeu avec l’aide de 2 arbitres officiels du club </a:t>
            </a:r>
            <a:r>
              <a:rPr lang="fr-FR">
                <a:latin typeface="Louis George Café" panose="020B0600020202020204" pitchFamily="34" charset="0"/>
              </a:rPr>
              <a:t>de l’ESPM.</a:t>
            </a:r>
            <a:endParaRPr lang="fr-FR" dirty="0">
              <a:latin typeface="Louis George Café" panose="020B0600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282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05070DE-D1DA-2FF9-B332-54BB4B2E8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CA8A5A8-F481-49F0-B416-7F3337E395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086" y="689317"/>
            <a:ext cx="8271803" cy="58380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518795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27D496A04B354BA11F669EA8A82CF1" ma:contentTypeVersion="11" ma:contentTypeDescription="Crée un document." ma:contentTypeScope="" ma:versionID="95cc4b1bbbee3ddcde0c8c5dd7820986">
  <xsd:schema xmlns:xsd="http://www.w3.org/2001/XMLSchema" xmlns:xs="http://www.w3.org/2001/XMLSchema" xmlns:p="http://schemas.microsoft.com/office/2006/metadata/properties" xmlns:ns2="4f016fce-f143-4bc4-89ad-12ee29a7a82c" targetNamespace="http://schemas.microsoft.com/office/2006/metadata/properties" ma:root="true" ma:fieldsID="0a6a248e926a83dbc9f9e9dba43307a1" ns2:_="">
    <xsd:import namespace="4f016fce-f143-4bc4-89ad-12ee29a7a8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16fce-f143-4bc4-89ad-12ee29a7a8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6FE34DF-C71F-4D62-A616-6C02BD64FB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1E096A-5846-4E5D-92CD-1E906A3392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16fce-f143-4bc4-89ad-12ee29a7a8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9B2EC90-23DD-4B56-81ED-294F7E74FCE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62</Words>
  <Application>Microsoft Office PowerPoint</Application>
  <PresentationFormat>Grand écran</PresentationFormat>
  <Paragraphs>7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Louis George Café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PAQUEREAU Marion</dc:creator>
  <cp:lastModifiedBy>Asus</cp:lastModifiedBy>
  <cp:revision>7</cp:revision>
  <dcterms:created xsi:type="dcterms:W3CDTF">2021-08-11T14:51:11Z</dcterms:created>
  <dcterms:modified xsi:type="dcterms:W3CDTF">2022-10-31T16:46:17Z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0x0101008F27D496A04B354BA11F669EA8A82CF1</vt:lpwstr>
  </property>
</Properties>
</file>