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6" y="0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Formation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24 Octobre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49460" y="2024507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TVEC 85 Les Sables d’Olonne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Dirigeants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347360" y="202450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Formation PSC1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49" y="3173378"/>
            <a:ext cx="5326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50505"/>
                </a:solidFill>
                <a:latin typeface="inherit"/>
              </a:rPr>
              <a:t>Le </a:t>
            </a:r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lundi 24 octobre, 8 dirigeants ont participé à une formation diplômante aux premiers secours (PSC1), dirigée par Philipe Piveteau, responsable de l’école de foot du club et formateur aux premiers secours au collège.</a:t>
            </a:r>
          </a:p>
          <a:p>
            <a:pPr algn="just"/>
            <a:endParaRPr lang="fr-FR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just"/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C’était une formation enrichissante et surtout nécessaire pour nos dirigeants qui sont autour des terrains.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031"/>
            <a:ext cx="12192000" cy="6857143"/>
          </a:xfrm>
          <a:prstGeom prst="rect">
            <a:avLst/>
          </a:prstGeom>
        </p:spPr>
      </p:pic>
      <p:pic>
        <p:nvPicPr>
          <p:cNvPr id="5" name="Imagen 4" descr="Un grupo de personas sentadas en un aeropuerto&#10;&#10;Descripción generada automáticamente">
            <a:extLst>
              <a:ext uri="{FF2B5EF4-FFF2-40B4-BE49-F238E27FC236}">
                <a16:creationId xmlns:a16="http://schemas.microsoft.com/office/drawing/2014/main" id="{EBEB58BC-E06A-B3EF-0A45-E6998A86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475" r="181"/>
          <a:stretch/>
        </p:blipFill>
        <p:spPr>
          <a:xfrm>
            <a:off x="2867061" y="1371601"/>
            <a:ext cx="6457878" cy="45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67</Words>
  <Application>Microsoft Office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inherit</vt:lpstr>
      <vt:lpstr>Louis George Café</vt:lpstr>
      <vt:lpstr>Thème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María Angélica Zuluaga Morales</cp:lastModifiedBy>
  <cp:revision>8</cp:revision>
  <dcterms:created xsi:type="dcterms:W3CDTF">2021-08-11T14:51:11Z</dcterms:created>
  <dcterms:modified xsi:type="dcterms:W3CDTF">2022-11-09T16:33:21Z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