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58" r:id="rId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04"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83E426A-4931-45DC-9C85-D6503F9470EB}"/>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ABC15507-9948-4B2B-9C3F-5DD53473A80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8C8FC96C-6CBA-4123-BDA1-F70BD25B4C06}"/>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69E020FF-09FD-48D7-BAB3-4FED0EB0D1F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C0B2940-94D8-496E-B172-7CF8E548F28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008641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C3A1F9-4019-42D0-81C6-8C404A95B25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1D4866B-999C-460E-82FE-CB07C775EC2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F1F157-033B-4B76-BF9A-DEEC2AF2B67E}"/>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4732E539-9A04-499C-9BCE-2071D6C249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070FCF8-060E-4335-A2B9-C351CC50E0E6}"/>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508575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744F9CF8-9B6F-4188-981D-2589ED601A5C}"/>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6A19E68D-E43A-4E3B-A916-45239B7A94FE}"/>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53F91A8-5A8A-4908-9F87-32B35FA97DD7}"/>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B9A79C71-101B-4551-84BF-4F6E3CCD7B5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A91302A-534E-4B6A-B822-1BA4D2C63B98}"/>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623142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6E94D6-04E5-41A4-8FF8-D967EDC17DC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6478464-94BB-43BA-9290-318A7E33B7C4}"/>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28F7088-C2B9-4E3F-9CF8-2DC102F6487C}"/>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F41E40DC-1DF5-4DE6-AD67-F5BE3DC6E48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030E383-1AE9-4137-8059-C575545490AC}"/>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2093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1FC89C-DEDD-4C5D-9053-5AC6A857E613}"/>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F4F8B68B-9C31-4BC9-9F4F-A884BAC9D5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7927AF55-FEE8-4F6F-BDB7-85ED538CFC17}"/>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971CBFC2-2217-421C-8BFF-6DC9B08AF2D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08B61D2-6FDE-4B11-8076-4FAE766FFB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832194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11C981-22D4-4D63-B378-0FDB11DBDCEC}"/>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3409339-A734-4E52-84F6-45DB8F639421}"/>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DDF56EAA-6593-492C-96C6-02E53E710E0F}"/>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62FDC3B-A484-4B61-883E-35A97D74E0D0}"/>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321937F8-D2FC-435C-8C49-06605C73719E}"/>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1E30D5A-DCD1-488D-94AA-81264AC4E159}"/>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268062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32E0908-15C2-4224-8F5B-779B4BE45E28}"/>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ABA17239-61A0-4A69-BCCA-CCE859B50A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255281F8-55DA-4F62-BE26-C3F4055FE512}"/>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E2AB2C3-BEF8-4853-85C8-B5B2C7CDBC3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3E68DC1E-7B97-44E7-B401-52FC4C122FD2}"/>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396E5789-1A5B-4365-B427-A1F4C1F1E89D}"/>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8" name="Espace réservé du pied de page 7">
            <a:extLst>
              <a:ext uri="{FF2B5EF4-FFF2-40B4-BE49-F238E27FC236}">
                <a16:creationId xmlns:a16="http://schemas.microsoft.com/office/drawing/2014/main" id="{1C77B25F-CA9B-41FC-A070-5876BF0302E5}"/>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782050C-5646-4ABB-AA09-F8CB2840C064}"/>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229351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BBDDB33-5620-45AD-BC91-8362ED9EBDE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0C3CBA2-947F-4DBA-9434-C1805FA13F8F}"/>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4" name="Espace réservé du pied de page 3">
            <a:extLst>
              <a:ext uri="{FF2B5EF4-FFF2-40B4-BE49-F238E27FC236}">
                <a16:creationId xmlns:a16="http://schemas.microsoft.com/office/drawing/2014/main" id="{CA7DE336-5EDD-4259-9C14-8BF3D9B81846}"/>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3BE4C84-986A-4DD1-95B4-25DB861237EE}"/>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3944645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8BE8941-41D5-4A5A-80D2-E5041D45A861}"/>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3" name="Espace réservé du pied de page 2">
            <a:extLst>
              <a:ext uri="{FF2B5EF4-FFF2-40B4-BE49-F238E27FC236}">
                <a16:creationId xmlns:a16="http://schemas.microsoft.com/office/drawing/2014/main" id="{40885191-340D-44B3-AE8D-1B2CBAAA9610}"/>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B00C2339-51E6-4F76-8B1F-DC860AC8E261}"/>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220005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BD09DA-EEF8-4095-BC6E-76972C71FE19}"/>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B985CC88-12FE-4D85-A48E-1D1B91E3E4E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5652599-131E-437B-8E79-5057D16763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9450E9C-7913-45CE-8C08-143FF866482D}"/>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D2DC6BE7-512B-4D23-B2FA-12C0D7316148}"/>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8BC4042-C070-41D9-B5C6-EB8FDD57229F}"/>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1771414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0A2542-01DA-4296-92D2-D236EDFF375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4917B2A-D773-4A78-AEEA-16B41A3B6B4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A7F327D-42F2-4EE1-88B9-0D362ADDD9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E07DE6E-16C3-4E3B-B41F-1FACA288B006}"/>
              </a:ext>
            </a:extLst>
          </p:cNvPr>
          <p:cNvSpPr>
            <a:spLocks noGrp="1"/>
          </p:cNvSpPr>
          <p:nvPr>
            <p:ph type="dt" sz="half" idx="10"/>
          </p:nvPr>
        </p:nvSpPr>
        <p:spPr/>
        <p:txBody>
          <a:bodyPr/>
          <a:lstStyle/>
          <a:p>
            <a:fld id="{E0CAD715-54EB-4DFB-884A-29AD0E4DB172}" type="datetimeFigureOut">
              <a:rPr lang="fr-FR" smtClean="0"/>
              <a:t>28/11/2022</a:t>
            </a:fld>
            <a:endParaRPr lang="fr-FR"/>
          </a:p>
        </p:txBody>
      </p:sp>
      <p:sp>
        <p:nvSpPr>
          <p:cNvPr id="6" name="Espace réservé du pied de page 5">
            <a:extLst>
              <a:ext uri="{FF2B5EF4-FFF2-40B4-BE49-F238E27FC236}">
                <a16:creationId xmlns:a16="http://schemas.microsoft.com/office/drawing/2014/main" id="{2904EC13-ECF8-4AC2-84F8-DD4D310E5B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352203D5-53B9-4669-938D-4F4D344994A2}"/>
              </a:ext>
            </a:extLst>
          </p:cNvPr>
          <p:cNvSpPr>
            <a:spLocks noGrp="1"/>
          </p:cNvSpPr>
          <p:nvPr>
            <p:ph type="sldNum" sz="quarter" idx="12"/>
          </p:nvPr>
        </p:nvSpPr>
        <p:spPr/>
        <p:txBody>
          <a:bodyPr/>
          <a:lstStyle/>
          <a:p>
            <a:fld id="{842F64BB-184B-44BF-A94F-BFC50A702DF2}" type="slidenum">
              <a:rPr lang="fr-FR" smtClean="0"/>
              <a:t>‹N°›</a:t>
            </a:fld>
            <a:endParaRPr lang="fr-FR"/>
          </a:p>
        </p:txBody>
      </p:sp>
    </p:spTree>
    <p:extLst>
      <p:ext uri="{BB962C8B-B14F-4D97-AF65-F5344CB8AC3E}">
        <p14:creationId xmlns:p14="http://schemas.microsoft.com/office/powerpoint/2010/main" val="41978189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9EE6C4A2-4457-4AE4-B635-44355469C6B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FE79344-E926-4FFF-A7BA-CA346780E42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5046187-1F3C-4693-BFF3-2E754BD7A7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CAD715-54EB-4DFB-884A-29AD0E4DB172}" type="datetimeFigureOut">
              <a:rPr lang="fr-FR" smtClean="0"/>
              <a:t>28/11/2022</a:t>
            </a:fld>
            <a:endParaRPr lang="fr-FR"/>
          </a:p>
        </p:txBody>
      </p:sp>
      <p:sp>
        <p:nvSpPr>
          <p:cNvPr id="5" name="Espace réservé du pied de page 4">
            <a:extLst>
              <a:ext uri="{FF2B5EF4-FFF2-40B4-BE49-F238E27FC236}">
                <a16:creationId xmlns:a16="http://schemas.microsoft.com/office/drawing/2014/main" id="{080A03D2-429F-4962-B883-9142F866DC3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F0BE007-E855-4CCD-92F9-228D41D588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2F64BB-184B-44BF-A94F-BFC50A702DF2}" type="slidenum">
              <a:rPr lang="fr-FR" smtClean="0"/>
              <a:t>‹N°›</a:t>
            </a:fld>
            <a:endParaRPr lang="fr-FR"/>
          </a:p>
        </p:txBody>
      </p:sp>
    </p:spTree>
    <p:extLst>
      <p:ext uri="{BB962C8B-B14F-4D97-AF65-F5344CB8AC3E}">
        <p14:creationId xmlns:p14="http://schemas.microsoft.com/office/powerpoint/2010/main" val="1602091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A22F341-430E-D9CC-325B-F3DDFFCFFC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Tree>
    <p:extLst>
      <p:ext uri="{BB962C8B-B14F-4D97-AF65-F5344CB8AC3E}">
        <p14:creationId xmlns:p14="http://schemas.microsoft.com/office/powerpoint/2010/main" val="6225083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A72C5F91-D249-59EF-1FAE-B6A67C9CDE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8" name="ZoneTexte 7">
            <a:extLst>
              <a:ext uri="{FF2B5EF4-FFF2-40B4-BE49-F238E27FC236}">
                <a16:creationId xmlns:a16="http://schemas.microsoft.com/office/drawing/2014/main" id="{EE2933AE-43B7-4CB5-AF51-C618BD4123E0}"/>
              </a:ext>
            </a:extLst>
          </p:cNvPr>
          <p:cNvSpPr txBox="1"/>
          <p:nvPr/>
        </p:nvSpPr>
        <p:spPr>
          <a:xfrm>
            <a:off x="5134062" y="939567"/>
            <a:ext cx="1988191" cy="369332"/>
          </a:xfrm>
          <a:prstGeom prst="rect">
            <a:avLst/>
          </a:prstGeom>
          <a:noFill/>
        </p:spPr>
        <p:txBody>
          <a:bodyPr wrap="square" rtlCol="0">
            <a:spAutoFit/>
          </a:bodyPr>
          <a:lstStyle/>
          <a:p>
            <a:pPr algn="ctr"/>
            <a:r>
              <a:rPr lang="fr-FR" b="1" dirty="0">
                <a:latin typeface="Louis George Café" panose="020B0600020202020204" pitchFamily="34" charset="0"/>
              </a:rPr>
              <a:t>33</a:t>
            </a:r>
          </a:p>
        </p:txBody>
      </p:sp>
      <p:sp>
        <p:nvSpPr>
          <p:cNvPr id="5" name="ZoneTexte 4">
            <a:extLst>
              <a:ext uri="{FF2B5EF4-FFF2-40B4-BE49-F238E27FC236}">
                <a16:creationId xmlns:a16="http://schemas.microsoft.com/office/drawing/2014/main" id="{A541F1E1-0309-8B9A-3002-33B220091FCE}"/>
              </a:ext>
            </a:extLst>
          </p:cNvPr>
          <p:cNvSpPr txBox="1"/>
          <p:nvPr/>
        </p:nvSpPr>
        <p:spPr>
          <a:xfrm>
            <a:off x="7372093" y="939567"/>
            <a:ext cx="1988191" cy="307777"/>
          </a:xfrm>
          <a:prstGeom prst="rect">
            <a:avLst/>
          </a:prstGeom>
          <a:noFill/>
        </p:spPr>
        <p:txBody>
          <a:bodyPr wrap="square" rtlCol="0">
            <a:spAutoFit/>
          </a:bodyPr>
          <a:lstStyle/>
          <a:p>
            <a:pPr algn="ctr"/>
            <a:r>
              <a:rPr lang="fr-FR" sz="1400" b="1" dirty="0">
                <a:latin typeface="Louis George Café" panose="020B0600020202020204" pitchFamily="34" charset="0"/>
              </a:rPr>
              <a:t>Engagement Citoyen</a:t>
            </a:r>
          </a:p>
        </p:txBody>
      </p:sp>
      <p:sp>
        <p:nvSpPr>
          <p:cNvPr id="13" name="ZoneTexte 12">
            <a:extLst>
              <a:ext uri="{FF2B5EF4-FFF2-40B4-BE49-F238E27FC236}">
                <a16:creationId xmlns:a16="http://schemas.microsoft.com/office/drawing/2014/main" id="{5E0E580F-6403-E453-F22B-D414FA0485CA}"/>
              </a:ext>
            </a:extLst>
          </p:cNvPr>
          <p:cNvSpPr txBox="1"/>
          <p:nvPr/>
        </p:nvSpPr>
        <p:spPr>
          <a:xfrm>
            <a:off x="1046922" y="2061916"/>
            <a:ext cx="1663028" cy="584775"/>
          </a:xfrm>
          <a:prstGeom prst="rect">
            <a:avLst/>
          </a:prstGeom>
          <a:noFill/>
        </p:spPr>
        <p:txBody>
          <a:bodyPr wrap="square" rtlCol="0">
            <a:spAutoFit/>
          </a:bodyPr>
          <a:lstStyle/>
          <a:p>
            <a:pPr algn="ctr"/>
            <a:r>
              <a:rPr lang="fr-FR" sz="1600" b="1" dirty="0">
                <a:latin typeface="Louis George Café" panose="020B0600020202020204" pitchFamily="34" charset="0"/>
              </a:rPr>
              <a:t>02 et 03 Novembre 2022</a:t>
            </a:r>
          </a:p>
        </p:txBody>
      </p:sp>
      <p:sp>
        <p:nvSpPr>
          <p:cNvPr id="14" name="ZoneTexte 13">
            <a:extLst>
              <a:ext uri="{FF2B5EF4-FFF2-40B4-BE49-F238E27FC236}">
                <a16:creationId xmlns:a16="http://schemas.microsoft.com/office/drawing/2014/main" id="{474050EC-6FDA-0909-9A23-6A3148B5687F}"/>
              </a:ext>
            </a:extLst>
          </p:cNvPr>
          <p:cNvSpPr txBox="1"/>
          <p:nvPr/>
        </p:nvSpPr>
        <p:spPr>
          <a:xfrm>
            <a:off x="2814455" y="2090580"/>
            <a:ext cx="1988191" cy="646331"/>
          </a:xfrm>
          <a:prstGeom prst="rect">
            <a:avLst/>
          </a:prstGeom>
          <a:noFill/>
        </p:spPr>
        <p:txBody>
          <a:bodyPr wrap="square" rtlCol="0">
            <a:spAutoFit/>
          </a:bodyPr>
          <a:lstStyle/>
          <a:p>
            <a:pPr algn="ctr"/>
            <a:r>
              <a:rPr lang="fr-FR" b="1" dirty="0">
                <a:latin typeface="Louis George Café" panose="020B0600020202020204" pitchFamily="34" charset="0"/>
              </a:rPr>
              <a:t>ESOF LA ROCHE SUR YON</a:t>
            </a:r>
          </a:p>
        </p:txBody>
      </p:sp>
      <p:sp>
        <p:nvSpPr>
          <p:cNvPr id="15" name="ZoneTexte 14">
            <a:extLst>
              <a:ext uri="{FF2B5EF4-FFF2-40B4-BE49-F238E27FC236}">
                <a16:creationId xmlns:a16="http://schemas.microsoft.com/office/drawing/2014/main" id="{9C2B31E4-746E-D237-7E77-673C2CE68E3E}"/>
              </a:ext>
            </a:extLst>
          </p:cNvPr>
          <p:cNvSpPr txBox="1"/>
          <p:nvPr/>
        </p:nvSpPr>
        <p:spPr>
          <a:xfrm>
            <a:off x="5134062" y="2123813"/>
            <a:ext cx="1988191" cy="646331"/>
          </a:xfrm>
          <a:prstGeom prst="rect">
            <a:avLst/>
          </a:prstGeom>
          <a:noFill/>
        </p:spPr>
        <p:txBody>
          <a:bodyPr wrap="square" rtlCol="0">
            <a:spAutoFit/>
          </a:bodyPr>
          <a:lstStyle/>
          <a:p>
            <a:pPr algn="ctr"/>
            <a:r>
              <a:rPr lang="fr-FR" b="1" dirty="0">
                <a:latin typeface="Louis George Café" panose="020B0600020202020204" pitchFamily="34" charset="0"/>
              </a:rPr>
              <a:t>U10-U13/U10F-U13F</a:t>
            </a:r>
          </a:p>
        </p:txBody>
      </p:sp>
      <p:sp>
        <p:nvSpPr>
          <p:cNvPr id="16" name="ZoneTexte 15">
            <a:extLst>
              <a:ext uri="{FF2B5EF4-FFF2-40B4-BE49-F238E27FC236}">
                <a16:creationId xmlns:a16="http://schemas.microsoft.com/office/drawing/2014/main" id="{8412EC9E-30FD-39F4-AAA5-04D2BD7F9881}"/>
              </a:ext>
            </a:extLst>
          </p:cNvPr>
          <p:cNvSpPr txBox="1"/>
          <p:nvPr/>
        </p:nvSpPr>
        <p:spPr>
          <a:xfrm>
            <a:off x="7344627" y="2073317"/>
            <a:ext cx="1988191" cy="646331"/>
          </a:xfrm>
          <a:prstGeom prst="rect">
            <a:avLst/>
          </a:prstGeom>
          <a:noFill/>
        </p:spPr>
        <p:txBody>
          <a:bodyPr wrap="square" rtlCol="0">
            <a:spAutoFit/>
          </a:bodyPr>
          <a:lstStyle/>
          <a:p>
            <a:pPr algn="ctr"/>
            <a:r>
              <a:rPr lang="fr-FR" b="1" dirty="0">
                <a:latin typeface="Louis George Café" panose="020B0600020202020204" pitchFamily="34" charset="0"/>
              </a:rPr>
              <a:t>Les Droits et les devoirs</a:t>
            </a:r>
          </a:p>
        </p:txBody>
      </p:sp>
      <p:sp>
        <p:nvSpPr>
          <p:cNvPr id="17" name="ZoneTexte 16">
            <a:extLst>
              <a:ext uri="{FF2B5EF4-FFF2-40B4-BE49-F238E27FC236}">
                <a16:creationId xmlns:a16="http://schemas.microsoft.com/office/drawing/2014/main" id="{BC20AB88-7201-E36C-11CA-3E126960FCEB}"/>
              </a:ext>
            </a:extLst>
          </p:cNvPr>
          <p:cNvSpPr txBox="1"/>
          <p:nvPr/>
        </p:nvSpPr>
        <p:spPr>
          <a:xfrm>
            <a:off x="2814455" y="2983588"/>
            <a:ext cx="6244687" cy="3493264"/>
          </a:xfrm>
          <a:prstGeom prst="rect">
            <a:avLst/>
          </a:prstGeom>
          <a:noFill/>
        </p:spPr>
        <p:txBody>
          <a:bodyPr wrap="square" rtlCol="0">
            <a:spAutoFit/>
          </a:bodyPr>
          <a:lstStyle/>
          <a:p>
            <a:r>
              <a:rPr lang="fr-FR" sz="1700" dirty="0">
                <a:latin typeface="Louis George Café" panose="020B0600020202020204" pitchFamily="34" charset="0"/>
              </a:rPr>
              <a:t>Au cours de notre stage multisports pendant les vacances de la Toussaint, nous avons décidé de traiter le thème de l’engagement citoyen. Plus particulièrement sur les droits et les devoirs des joueurs et des parents sur et en dehors du terrain. Pour ce faire nous avons menées 2 actions sur table pendant la pause du midi le 02 et le 03 Novembre, où les licenciés du club de U10 à U13 présents avaient pour objectif par groupe de donner selon eux les droits et les devoirs qu’ils ont envers les éducateurs, adversaires, arbitres, partenaires que ce soit sur le terrain ou en dehors du terrain. Nous avons fait la même chose concernant les droits et les devoirs des parents pendant les matchs et les entrainements.</a:t>
            </a:r>
          </a:p>
          <a:p>
            <a:r>
              <a:rPr lang="fr-FR" sz="1700" dirty="0">
                <a:latin typeface="Louis George Café" panose="020B0600020202020204" pitchFamily="34" charset="0"/>
              </a:rPr>
              <a:t>Par la suite  des affiches on été réalisées. Ces dernières ont été exposées dans le club house pour qu’elles soient visibles de tous.</a:t>
            </a:r>
          </a:p>
        </p:txBody>
      </p:sp>
    </p:spTree>
    <p:extLst>
      <p:ext uri="{BB962C8B-B14F-4D97-AF65-F5344CB8AC3E}">
        <p14:creationId xmlns:p14="http://schemas.microsoft.com/office/powerpoint/2010/main" val="1056282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505070DE-D1DA-2FF9-B332-54BB4B2E8F0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pic>
        <p:nvPicPr>
          <p:cNvPr id="4" name="Image 3" descr="Une image contenant texte, appareils électroménagers, réfrigérateur, différent&#10;&#10;Description générée automatiquement">
            <a:extLst>
              <a:ext uri="{FF2B5EF4-FFF2-40B4-BE49-F238E27FC236}">
                <a16:creationId xmlns:a16="http://schemas.microsoft.com/office/drawing/2014/main" id="{23BB7705-6BB7-E087-A4A4-3CFFA766CF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838" y="1830547"/>
            <a:ext cx="3737117" cy="2632403"/>
          </a:xfrm>
          <a:prstGeom prst="rect">
            <a:avLst/>
          </a:prstGeom>
        </p:spPr>
      </p:pic>
      <p:pic>
        <p:nvPicPr>
          <p:cNvPr id="6" name="Image 5" descr="Une image contenant texte, appareils électroménagers, réfrigérateur, plusieurs&#10;&#10;Description générée automatiquement">
            <a:extLst>
              <a:ext uri="{FF2B5EF4-FFF2-40B4-BE49-F238E27FC236}">
                <a16:creationId xmlns:a16="http://schemas.microsoft.com/office/drawing/2014/main" id="{44041241-9B24-4941-63AD-666413DCA0C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266" y="3428998"/>
            <a:ext cx="3720464" cy="2627671"/>
          </a:xfrm>
          <a:prstGeom prst="rect">
            <a:avLst/>
          </a:prstGeom>
        </p:spPr>
      </p:pic>
      <p:pic>
        <p:nvPicPr>
          <p:cNvPr id="8" name="Image 7">
            <a:extLst>
              <a:ext uri="{FF2B5EF4-FFF2-40B4-BE49-F238E27FC236}">
                <a16:creationId xmlns:a16="http://schemas.microsoft.com/office/drawing/2014/main" id="{BAD357A2-B9E4-C806-8A7D-BBE7409537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8901" y="3426944"/>
            <a:ext cx="3720464" cy="2629725"/>
          </a:xfrm>
          <a:prstGeom prst="rect">
            <a:avLst/>
          </a:prstGeom>
        </p:spPr>
      </p:pic>
      <p:pic>
        <p:nvPicPr>
          <p:cNvPr id="10" name="Image 9" descr="Une image contenant texte&#10;&#10;Description générée automatiquement">
            <a:extLst>
              <a:ext uri="{FF2B5EF4-FFF2-40B4-BE49-F238E27FC236}">
                <a16:creationId xmlns:a16="http://schemas.microsoft.com/office/drawing/2014/main" id="{5EAA67DB-5B13-991E-7659-D8BF44A72A5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64390" y="735485"/>
            <a:ext cx="3720464" cy="2632403"/>
          </a:xfrm>
          <a:prstGeom prst="rect">
            <a:avLst/>
          </a:prstGeom>
        </p:spPr>
      </p:pic>
    </p:spTree>
    <p:extLst>
      <p:ext uri="{BB962C8B-B14F-4D97-AF65-F5344CB8AC3E}">
        <p14:creationId xmlns:p14="http://schemas.microsoft.com/office/powerpoint/2010/main" val="215187957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F27D496A04B354BA11F669EA8A82CF1" ma:contentTypeVersion="11" ma:contentTypeDescription="Crée un document." ma:contentTypeScope="" ma:versionID="95cc4b1bbbee3ddcde0c8c5dd7820986">
  <xsd:schema xmlns:xsd="http://www.w3.org/2001/XMLSchema" xmlns:xs="http://www.w3.org/2001/XMLSchema" xmlns:p="http://schemas.microsoft.com/office/2006/metadata/properties" xmlns:ns2="4f016fce-f143-4bc4-89ad-12ee29a7a82c" targetNamespace="http://schemas.microsoft.com/office/2006/metadata/properties" ma:root="true" ma:fieldsID="0a6a248e926a83dbc9f9e9dba43307a1" ns2:_="">
    <xsd:import namespace="4f016fce-f143-4bc4-89ad-12ee29a7a82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016fce-f143-4bc4-89ad-12ee29a7a82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6FE34DF-C71F-4D62-A616-6C02BD64FBDD}">
  <ds:schemaRefs>
    <ds:schemaRef ds:uri="http://schemas.microsoft.com/sharepoint/v3/contenttype/forms"/>
  </ds:schemaRefs>
</ds:datastoreItem>
</file>

<file path=customXml/itemProps2.xml><?xml version="1.0" encoding="utf-8"?>
<ds:datastoreItem xmlns:ds="http://schemas.openxmlformats.org/officeDocument/2006/customXml" ds:itemID="{131E096A-5846-4E5D-92CD-1E906A3392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016fce-f143-4bc4-89ad-12ee29a7a82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9B2EC90-23DD-4B56-81ED-294F7E74FCEB}">
  <ds:schemaRefs>
    <ds:schemaRef ds:uri="http://purl.org/dc/terms/"/>
    <ds:schemaRef ds:uri="http://purl.org/dc/dcmitype/"/>
    <ds:schemaRef ds:uri="http://schemas.microsoft.com/office/2006/metadata/properties"/>
    <ds:schemaRef ds:uri="http://schemas.microsoft.com/office/2006/documentManagement/types"/>
    <ds:schemaRef ds:uri="http://purl.org/dc/elements/1.1/"/>
    <ds:schemaRef ds:uri="http://schemas.openxmlformats.org/package/2006/metadata/core-properties"/>
    <ds:schemaRef ds:uri="http://schemas.microsoft.com/office/infopath/2007/PartnerControls"/>
    <ds:schemaRef ds:uri="4f016fce-f143-4bc4-89ad-12ee29a7a82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67</TotalTime>
  <Words>180</Words>
  <Application>Microsoft Office PowerPoint</Application>
  <PresentationFormat>Grand écran</PresentationFormat>
  <Paragraphs>8</Paragraphs>
  <Slides>3</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3</vt:i4>
      </vt:variant>
    </vt:vector>
  </HeadingPairs>
  <TitlesOfParts>
    <vt:vector size="8" baseType="lpstr">
      <vt:lpstr>Arial</vt:lpstr>
      <vt:lpstr>Calibri</vt:lpstr>
      <vt:lpstr>Calibri Light</vt:lpstr>
      <vt:lpstr>Louis George Café</vt:lpstr>
      <vt:lpstr>Thème Office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PAQUEREAU Marion</dc:creator>
  <cp:lastModifiedBy>Dylan Amokrane</cp:lastModifiedBy>
  <cp:revision>10</cp:revision>
  <dcterms:created xsi:type="dcterms:W3CDTF">2021-08-11T14:51:11Z</dcterms:created>
  <dcterms:modified xsi:type="dcterms:W3CDTF">2022-11-28T13:44:23Z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0x0101008F27D496A04B354BA11F669EA8A82CF1</vt:lpwstr>
  </property>
</Properties>
</file>