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65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41F1E1-0309-8B9A-3002-33B220091FCE}"/>
              </a:ext>
            </a:extLst>
          </p:cNvPr>
          <p:cNvSpPr txBox="1"/>
          <p:nvPr/>
        </p:nvSpPr>
        <p:spPr>
          <a:xfrm>
            <a:off x="7372982" y="881692"/>
            <a:ext cx="198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Louis George Café" panose="020B0600020202020204" pitchFamily="34" charset="0"/>
              </a:rPr>
              <a:t>Pour un terrain plus </a:t>
            </a:r>
          </a:p>
          <a:p>
            <a:pPr algn="ctr"/>
            <a:r>
              <a:rPr lang="fr-FR" sz="1400" b="1" dirty="0">
                <a:latin typeface="Louis George Café" panose="020B0600020202020204" pitchFamily="34" charset="0"/>
              </a:rPr>
              <a:t>vert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1065036" y="1996490"/>
            <a:ext cx="1780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Louis George Café" panose="020B0600020202020204" pitchFamily="34" charset="0"/>
              </a:rPr>
              <a:t>Du lundi 24 au </a:t>
            </a:r>
          </a:p>
          <a:p>
            <a:pPr algn="ctr"/>
            <a:r>
              <a:rPr lang="fr-FR" sz="1600" b="1" dirty="0">
                <a:latin typeface="Louis George Café" panose="020B0600020202020204" pitchFamily="34" charset="0"/>
              </a:rPr>
              <a:t>jeudi 27 octobre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856452" y="2089088"/>
            <a:ext cx="188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Louis George Café" panose="020B0600020202020204" pitchFamily="34" charset="0"/>
              </a:rPr>
              <a:t>FC Essarts Boulogne </a:t>
            </a:r>
            <a:r>
              <a:rPr lang="fr-FR" sz="1400" b="1" dirty="0" err="1">
                <a:latin typeface="Louis George Café" panose="020B0600020202020204" pitchFamily="34" charset="0"/>
              </a:rPr>
              <a:t>Merlatière</a:t>
            </a:r>
            <a:endParaRPr lang="fr-FR" sz="1400" b="1" dirty="0">
              <a:latin typeface="Louis George Café" panose="020B0600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5134062" y="2054363"/>
            <a:ext cx="198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U6-U7, U8-U9, U10-U11, U12-U13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12EC9E-30FD-39F4-AAA5-04D2BD7F9881}"/>
              </a:ext>
            </a:extLst>
          </p:cNvPr>
          <p:cNvSpPr txBox="1"/>
          <p:nvPr/>
        </p:nvSpPr>
        <p:spPr>
          <a:xfrm>
            <a:off x="7422455" y="2115918"/>
            <a:ext cx="198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Louis George Café" panose="020B0600020202020204" pitchFamily="34" charset="0"/>
              </a:rPr>
              <a:t>Sensibilisation à l’environnement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20AB88-7201-E36C-11CA-3E126960FCEB}"/>
              </a:ext>
            </a:extLst>
          </p:cNvPr>
          <p:cNvSpPr txBox="1"/>
          <p:nvPr/>
        </p:nvSpPr>
        <p:spPr>
          <a:xfrm>
            <a:off x="2856450" y="3206912"/>
            <a:ext cx="6461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Louis George Café" panose="020B0600020202020204" pitchFamily="34" charset="0"/>
              </a:rPr>
              <a:t>Notre stage de la Toussaint avait pour thème « Pour un terrain plus vert ». Ainsi, nos actions se sont dirigées vers le respect de l’environnement et l’engagement de chacun dans le tri des déchets.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5D8F96F-267A-231E-0295-EE25CEBDE7C8}"/>
              </a:ext>
            </a:extLst>
          </p:cNvPr>
          <p:cNvSpPr txBox="1"/>
          <p:nvPr/>
        </p:nvSpPr>
        <p:spPr>
          <a:xfrm>
            <a:off x="619962" y="4115662"/>
            <a:ext cx="85703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Louis George Café" panose="020B0600020202020204" pitchFamily="34" charset="0"/>
              </a:rPr>
              <a:t>Nos jeunes ont donc pu visiter </a:t>
            </a:r>
            <a:r>
              <a:rPr lang="fr-FR" dirty="0" err="1">
                <a:latin typeface="Louis George Café" panose="020B0600020202020204" pitchFamily="34" charset="0"/>
              </a:rPr>
              <a:t>Trivalis</a:t>
            </a:r>
            <a:r>
              <a:rPr lang="fr-FR" dirty="0">
                <a:latin typeface="Louis George Café" panose="020B0600020202020204" pitchFamily="34" charset="0"/>
              </a:rPr>
              <a:t> et se sensibiliser au tri des déchets grâce à des jeux d’initiation proposés dans le centre de tri de La Ferrière. Pour poursuivre sur cette lancée éco-responsable, l’ensemble des catégories a nettoyé le stade ainsi que le parc St Michel des Essarts en y ramassant les déchets. Très motivés par cette mission, nos jeunes ont récolté pas moins de 5 sacs de déchets. Ils ont également visité la pépinière de notre partenaire </a:t>
            </a:r>
            <a:r>
              <a:rPr lang="fr-FR" dirty="0" err="1">
                <a:latin typeface="Louis George Café" panose="020B0600020202020204" pitchFamily="34" charset="0"/>
              </a:rPr>
              <a:t>Marmin</a:t>
            </a:r>
            <a:r>
              <a:rPr lang="fr-FR" dirty="0">
                <a:latin typeface="Louis George Café" panose="020B0600020202020204" pitchFamily="34" charset="0"/>
              </a:rPr>
              <a:t>. Son dirigeant leur a remis à chacun une agapanthe à ramener chez eux. 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6" name="Image 5" descr="Une image contenant ciel, personne, extérieur, gens&#10;&#10;Description générée automatiquement">
            <a:extLst>
              <a:ext uri="{FF2B5EF4-FFF2-40B4-BE49-F238E27FC236}">
                <a16:creationId xmlns:a16="http://schemas.microsoft.com/office/drawing/2014/main" id="{2611835D-B0A4-EE53-B01D-7445B3A20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88" y="3313056"/>
            <a:ext cx="4281487" cy="3211115"/>
          </a:xfrm>
          <a:prstGeom prst="rect">
            <a:avLst/>
          </a:prstGeom>
        </p:spPr>
      </p:pic>
      <p:pic>
        <p:nvPicPr>
          <p:cNvPr id="8" name="Image 7" descr="Une image contenant personne, gens, groupe, scène&#10;&#10;Description générée automatiquement">
            <a:extLst>
              <a:ext uri="{FF2B5EF4-FFF2-40B4-BE49-F238E27FC236}">
                <a16:creationId xmlns:a16="http://schemas.microsoft.com/office/drawing/2014/main" id="{8029DBFF-341F-5BA5-5F5A-80E13236D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75" y="2649798"/>
            <a:ext cx="3751343" cy="2813508"/>
          </a:xfrm>
          <a:prstGeom prst="rect">
            <a:avLst/>
          </a:prstGeom>
        </p:spPr>
      </p:pic>
      <p:pic>
        <p:nvPicPr>
          <p:cNvPr id="10" name="Image 9" descr="Une image contenant texte, personne, équipement électronique, afficher&#10;&#10;Description générée automatiquement">
            <a:extLst>
              <a:ext uri="{FF2B5EF4-FFF2-40B4-BE49-F238E27FC236}">
                <a16:creationId xmlns:a16="http://schemas.microsoft.com/office/drawing/2014/main" id="{6272584A-44DE-75CE-D5DE-CBE76A25F0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" y="3520834"/>
            <a:ext cx="3429000" cy="2571750"/>
          </a:xfrm>
          <a:prstGeom prst="rect">
            <a:avLst/>
          </a:prstGeom>
        </p:spPr>
      </p:pic>
      <p:pic>
        <p:nvPicPr>
          <p:cNvPr id="4" name="Image 3" descr="Une image contenant texte, extérieur, personne, gens&#10;&#10;Description générée automatiquement">
            <a:extLst>
              <a:ext uri="{FF2B5EF4-FFF2-40B4-BE49-F238E27FC236}">
                <a16:creationId xmlns:a16="http://schemas.microsoft.com/office/drawing/2014/main" id="{9B613133-97F7-6975-5786-90BB3C5326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80" y="1469430"/>
            <a:ext cx="3468547" cy="2601410"/>
          </a:xfrm>
          <a:prstGeom prst="rect">
            <a:avLst/>
          </a:prstGeom>
        </p:spPr>
      </p:pic>
      <p:pic>
        <p:nvPicPr>
          <p:cNvPr id="12" name="Image 11" descr="Une image contenant arbre, extérieur, herbe, ciel&#10;&#10;Description générée automatiquement">
            <a:extLst>
              <a:ext uri="{FF2B5EF4-FFF2-40B4-BE49-F238E27FC236}">
                <a16:creationId xmlns:a16="http://schemas.microsoft.com/office/drawing/2014/main" id="{403D9660-8765-B8E3-8C23-0A46DACB8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305" y="615493"/>
            <a:ext cx="3751342" cy="281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164</Words>
  <Application>Microsoft Macintosh PowerPoint</Application>
  <PresentationFormat>Grand écran</PresentationFormat>
  <Paragraphs>10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Louis George Café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CHAUVET Kelline</cp:lastModifiedBy>
  <cp:revision>8</cp:revision>
  <dcterms:created xsi:type="dcterms:W3CDTF">2021-08-11T14:51:11Z</dcterms:created>
  <dcterms:modified xsi:type="dcterms:W3CDTF">2022-11-24T13:28:38Z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