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2F544B-E4E5-01FC-91C8-B09DA11862D6}" v="4" dt="2022-12-13T09:28:49.907"/>
    <p1510:client id="{C4234410-40EC-49DA-928C-6C3080A4CCB4}" v="15" dt="2022-12-07T10:27:44.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8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UNET Anaïs" userId="S::scfoot85@foot85.fff.fr::9eb9b093-2bb7-41da-998d-b002a1dbadfd" providerId="AD" clId="Web-{A52F544B-E4E5-01FC-91C8-B09DA11862D6}"/>
    <pc:docChg chg="modSld">
      <pc:chgData name="JAUNET Anaïs" userId="S::scfoot85@foot85.fff.fr::9eb9b093-2bb7-41da-998d-b002a1dbadfd" providerId="AD" clId="Web-{A52F544B-E4E5-01FC-91C8-B09DA11862D6}" dt="2022-12-13T09:28:49.907" v="1" actId="20577"/>
      <pc:docMkLst>
        <pc:docMk/>
      </pc:docMkLst>
      <pc:sldChg chg="modSp">
        <pc:chgData name="JAUNET Anaïs" userId="S::scfoot85@foot85.fff.fr::9eb9b093-2bb7-41da-998d-b002a1dbadfd" providerId="AD" clId="Web-{A52F544B-E4E5-01FC-91C8-B09DA11862D6}" dt="2022-12-13T09:28:49.907" v="1" actId="20577"/>
        <pc:sldMkLst>
          <pc:docMk/>
          <pc:sldMk cId="1056282994" sldId="257"/>
        </pc:sldMkLst>
        <pc:spChg chg="mod">
          <ac:chgData name="JAUNET Anaïs" userId="S::scfoot85@foot85.fff.fr::9eb9b093-2bb7-41da-998d-b002a1dbadfd" providerId="AD" clId="Web-{A52F544B-E4E5-01FC-91C8-B09DA11862D6}" dt="2022-12-13T09:28:49.907" v="1" actId="20577"/>
          <ac:spMkLst>
            <pc:docMk/>
            <pc:sldMk cId="1056282994" sldId="257"/>
            <ac:spMk id="16" creationId="{8412EC9E-30FD-39F4-AAA5-04D2BD7F988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13/12/2022</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13/12/2022</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A22F341-430E-D9CC-325B-F3DDFFCFF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2C5F91-D249-59EF-1FAE-B6A67C9CD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69332"/>
          </a:xfrm>
          <a:prstGeom prst="rect">
            <a:avLst/>
          </a:prstGeom>
          <a:noFill/>
        </p:spPr>
        <p:txBody>
          <a:bodyPr wrap="square" rtlCol="0">
            <a:spAutoFit/>
          </a:bodyPr>
          <a:lstStyle/>
          <a:p>
            <a:pPr algn="ctr"/>
            <a:r>
              <a:rPr lang="fr-FR" b="1" dirty="0">
                <a:latin typeface="Louis George Café" panose="020B0600020202020204" pitchFamily="34" charset="0"/>
              </a:rPr>
              <a:t>35</a:t>
            </a:r>
          </a:p>
        </p:txBody>
      </p:sp>
      <p:sp>
        <p:nvSpPr>
          <p:cNvPr id="5" name="ZoneTexte 4">
            <a:extLst>
              <a:ext uri="{FF2B5EF4-FFF2-40B4-BE49-F238E27FC236}">
                <a16:creationId xmlns:a16="http://schemas.microsoft.com/office/drawing/2014/main" id="{A541F1E1-0309-8B9A-3002-33B220091FCE}"/>
              </a:ext>
            </a:extLst>
          </p:cNvPr>
          <p:cNvSpPr txBox="1"/>
          <p:nvPr/>
        </p:nvSpPr>
        <p:spPr>
          <a:xfrm>
            <a:off x="7377118" y="939567"/>
            <a:ext cx="1988191" cy="369332"/>
          </a:xfrm>
          <a:prstGeom prst="rect">
            <a:avLst/>
          </a:prstGeom>
          <a:noFill/>
        </p:spPr>
        <p:txBody>
          <a:bodyPr wrap="square" rtlCol="0">
            <a:spAutoFit/>
          </a:bodyPr>
          <a:lstStyle/>
          <a:p>
            <a:pPr algn="ctr"/>
            <a:r>
              <a:rPr lang="fr-FR" b="1" dirty="0">
                <a:latin typeface="Louis George Café" panose="020B0600020202020204" pitchFamily="34" charset="0"/>
              </a:rPr>
              <a:t>Fair-play</a:t>
            </a:r>
          </a:p>
        </p:txBody>
      </p:sp>
      <p:sp>
        <p:nvSpPr>
          <p:cNvPr id="13" name="ZoneTexte 12">
            <a:extLst>
              <a:ext uri="{FF2B5EF4-FFF2-40B4-BE49-F238E27FC236}">
                <a16:creationId xmlns:a16="http://schemas.microsoft.com/office/drawing/2014/main" id="{5E0E580F-6403-E453-F22B-D414FA0485CA}"/>
              </a:ext>
            </a:extLst>
          </p:cNvPr>
          <p:cNvSpPr txBox="1"/>
          <p:nvPr/>
        </p:nvSpPr>
        <p:spPr>
          <a:xfrm>
            <a:off x="868261"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1</a:t>
            </a:r>
            <a:r>
              <a:rPr lang="fr-FR" b="1" baseline="30000" dirty="0">
                <a:latin typeface="Louis George Café" panose="020B0600020202020204" pitchFamily="34" charset="0"/>
              </a:rPr>
              <a:t>ère</a:t>
            </a:r>
            <a:r>
              <a:rPr lang="fr-FR" b="1" dirty="0">
                <a:latin typeface="Louis George Café" panose="020B0600020202020204" pitchFamily="34" charset="0"/>
              </a:rPr>
              <a:t> phase</a:t>
            </a:r>
          </a:p>
        </p:txBody>
      </p:sp>
      <p:sp>
        <p:nvSpPr>
          <p:cNvPr id="14" name="ZoneTexte 13">
            <a:extLst>
              <a:ext uri="{FF2B5EF4-FFF2-40B4-BE49-F238E27FC236}">
                <a16:creationId xmlns:a16="http://schemas.microsoft.com/office/drawing/2014/main" id="{474050EC-6FDA-0909-9A23-6A3148B5687F}"/>
              </a:ext>
            </a:extLst>
          </p:cNvPr>
          <p:cNvSpPr txBox="1"/>
          <p:nvPr/>
        </p:nvSpPr>
        <p:spPr>
          <a:xfrm>
            <a:off x="2856452"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JFB</a:t>
            </a:r>
          </a:p>
        </p:txBody>
      </p:sp>
      <p:sp>
        <p:nvSpPr>
          <p:cNvPr id="15" name="ZoneTexte 14">
            <a:extLst>
              <a:ext uri="{FF2B5EF4-FFF2-40B4-BE49-F238E27FC236}">
                <a16:creationId xmlns:a16="http://schemas.microsoft.com/office/drawing/2014/main" id="{9C2B31E4-746E-D237-7E77-673C2CE68E3E}"/>
              </a:ext>
            </a:extLst>
          </p:cNvPr>
          <p:cNvSpPr txBox="1"/>
          <p:nvPr/>
        </p:nvSpPr>
        <p:spPr>
          <a:xfrm>
            <a:off x="5134062"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U10 à U13</a:t>
            </a:r>
          </a:p>
        </p:txBody>
      </p:sp>
      <p:sp>
        <p:nvSpPr>
          <p:cNvPr id="16" name="ZoneTexte 15">
            <a:extLst>
              <a:ext uri="{FF2B5EF4-FFF2-40B4-BE49-F238E27FC236}">
                <a16:creationId xmlns:a16="http://schemas.microsoft.com/office/drawing/2014/main" id="{8412EC9E-30FD-39F4-AAA5-04D2BD7F9881}"/>
              </a:ext>
            </a:extLst>
          </p:cNvPr>
          <p:cNvSpPr txBox="1"/>
          <p:nvPr/>
        </p:nvSpPr>
        <p:spPr>
          <a:xfrm>
            <a:off x="7473890"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Carton vert</a:t>
            </a:r>
          </a:p>
        </p:txBody>
      </p:sp>
      <p:sp>
        <p:nvSpPr>
          <p:cNvPr id="7" name="ZoneTexte 6">
            <a:extLst>
              <a:ext uri="{FF2B5EF4-FFF2-40B4-BE49-F238E27FC236}">
                <a16:creationId xmlns:a16="http://schemas.microsoft.com/office/drawing/2014/main" id="{A9C2C63D-0A32-3B51-8DBD-4D4C396DE8D1}"/>
              </a:ext>
            </a:extLst>
          </p:cNvPr>
          <p:cNvSpPr txBox="1"/>
          <p:nvPr/>
        </p:nvSpPr>
        <p:spPr>
          <a:xfrm>
            <a:off x="2992016" y="3062686"/>
            <a:ext cx="6092890" cy="3108543"/>
          </a:xfrm>
          <a:prstGeom prst="rect">
            <a:avLst/>
          </a:prstGeom>
          <a:noFill/>
        </p:spPr>
        <p:txBody>
          <a:bodyPr wrap="square" rtlCol="0">
            <a:spAutoFit/>
          </a:bodyPr>
          <a:lstStyle/>
          <a:p>
            <a:r>
              <a:rPr lang="fr-FR" sz="1400" dirty="0"/>
              <a:t>3 de nos jeunes joueurs U10-U11 et U12-U13 se sont vu remettre 𝗹𝗲𝘀 𝗽𝗿𝗲𝗺𝗶𝗲𝗿𝘀 𝗱𝗶𝗽𝗹𝗼̂𝗺𝗲𝘀 les félicitant pour l’obtention de leur carton vert lors de la première phase 👏</a:t>
            </a:r>
          </a:p>
          <a:p>
            <a:r>
              <a:rPr lang="fr-FR" sz="1400" dirty="0"/>
              <a:t>🟩 Le carton vert à pour objectif de récompenser et féliciter les joueurs ayant un 𝗯𝗼𝗻 𝗰𝗼𝗺𝗽𝗼𝗿𝘁𝗲𝗺𝗲𝗻𝘁 𝘀𝘂̂𝗿 𝗲𝘁 𝗲𝗻 𝗱𝗲𝗵𝗼𝗿𝘀 𝗱𝘂 𝘁𝗲𝗿𝗿𝗮𝗶𝗻</a:t>
            </a:r>
          </a:p>
          <a:p>
            <a:r>
              <a:rPr lang="fr-FR" sz="1400" dirty="0"/>
              <a:t>￼𝘊𝘰𝘮𝘮𝘦𝘯𝘵 𝘰𝘯𝘵-𝘪𝘭𝘴 𝘦́𝘵𝘦́ 𝘥𝘦́𝘴𝘪𝘨𝘯𝘦́𝘴 ?</a:t>
            </a:r>
          </a:p>
          <a:p>
            <a:r>
              <a:rPr lang="fr-FR" sz="1400" dirty="0"/>
              <a:t>Les joueurs de chaque équipe à la fin de la première phase ont procédé à un vote confidentiel afin de nommer le joueur ayant eu l’attitude la plus exemplaire sur le terrain et en dehors du terrain (les caractéristiques sur lesquelles ils se sont appuyés au dos du diplôme) concernant l’ensemble des matchs de la première phase. </a:t>
            </a:r>
          </a:p>
          <a:p>
            <a:r>
              <a:rPr lang="fr-FR" sz="1400" dirty="0"/>
              <a:t>Encore bravo à 𝗡𝗜𝗖𝗢𝗟𝗟𝗘𝗔𝗨 𝗟𝗲́𝗻𝗶 (𝗨𝟭𝟯), 𝗖𝗢𝗨𝗧𝗨𝗥𝗜𝗘𝗥 𝗝𝘂𝗹𝗲𝘀 (𝗨𝟭𝟮) 𝗲𝘁 𝗚𝗔𝗥𝗔𝗡𝗗𝗘𝗔𝗨 𝗔𝗹𝗲𝘅𝗮𝗻𝗱𝗿𝗲 (𝗨𝟭𝟭) 👏</a:t>
            </a:r>
          </a:p>
          <a:p>
            <a:r>
              <a:rPr lang="fr-FR" sz="1400" dirty="0"/>
              <a:t>Continuer à prôner ces belles valeurs ! 🔵⚪️🔴</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pic>
        <p:nvPicPr>
          <p:cNvPr id="2" name="Image 1">
            <a:extLst>
              <a:ext uri="{FF2B5EF4-FFF2-40B4-BE49-F238E27FC236}">
                <a16:creationId xmlns:a16="http://schemas.microsoft.com/office/drawing/2014/main" id="{C9E6F578-3944-B1B6-8D24-201090F5649E}"/>
              </a:ext>
            </a:extLst>
          </p:cNvPr>
          <p:cNvPicPr>
            <a:picLocks noChangeAspect="1"/>
          </p:cNvPicPr>
          <p:nvPr/>
        </p:nvPicPr>
        <p:blipFill>
          <a:blip r:embed="rId3"/>
          <a:stretch>
            <a:fillRect/>
          </a:stretch>
        </p:blipFill>
        <p:spPr>
          <a:xfrm>
            <a:off x="822233" y="3328589"/>
            <a:ext cx="4066810" cy="2782168"/>
          </a:xfrm>
          <a:prstGeom prst="rect">
            <a:avLst/>
          </a:prstGeom>
        </p:spPr>
      </p:pic>
      <p:pic>
        <p:nvPicPr>
          <p:cNvPr id="4" name="Image 3">
            <a:extLst>
              <a:ext uri="{FF2B5EF4-FFF2-40B4-BE49-F238E27FC236}">
                <a16:creationId xmlns:a16="http://schemas.microsoft.com/office/drawing/2014/main" id="{70D3C157-7051-19D4-7C59-673C91CB3402}"/>
              </a:ext>
            </a:extLst>
          </p:cNvPr>
          <p:cNvPicPr>
            <a:picLocks noChangeAspect="1"/>
          </p:cNvPicPr>
          <p:nvPr/>
        </p:nvPicPr>
        <p:blipFill>
          <a:blip r:embed="rId4"/>
          <a:stretch>
            <a:fillRect/>
          </a:stretch>
        </p:blipFill>
        <p:spPr>
          <a:xfrm>
            <a:off x="5552683" y="3328589"/>
            <a:ext cx="4066811" cy="2795248"/>
          </a:xfrm>
          <a:prstGeom prst="rect">
            <a:avLst/>
          </a:prstGeom>
        </p:spPr>
      </p:pic>
      <p:pic>
        <p:nvPicPr>
          <p:cNvPr id="5" name="Image 4">
            <a:extLst>
              <a:ext uri="{FF2B5EF4-FFF2-40B4-BE49-F238E27FC236}">
                <a16:creationId xmlns:a16="http://schemas.microsoft.com/office/drawing/2014/main" id="{91250674-DCD5-7E12-FBC4-BF98E7A8D0BB}"/>
              </a:ext>
            </a:extLst>
          </p:cNvPr>
          <p:cNvPicPr>
            <a:picLocks noChangeAspect="1"/>
          </p:cNvPicPr>
          <p:nvPr/>
        </p:nvPicPr>
        <p:blipFill>
          <a:blip r:embed="rId5"/>
          <a:stretch>
            <a:fillRect/>
          </a:stretch>
        </p:blipFill>
        <p:spPr>
          <a:xfrm>
            <a:off x="3752350" y="734163"/>
            <a:ext cx="3255523" cy="2441642"/>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27D496A04B354BA11F669EA8A82CF1" ma:contentTypeVersion="11" ma:contentTypeDescription="Crée un document." ma:contentTypeScope="" ma:versionID="95cc4b1bbbee3ddcde0c8c5dd7820986">
  <xsd:schema xmlns:xsd="http://www.w3.org/2001/XMLSchema" xmlns:xs="http://www.w3.org/2001/XMLSchema" xmlns:p="http://schemas.microsoft.com/office/2006/metadata/properties" xmlns:ns2="4f016fce-f143-4bc4-89ad-12ee29a7a82c" targetNamespace="http://schemas.microsoft.com/office/2006/metadata/properties" ma:root="true" ma:fieldsID="0a6a248e926a83dbc9f9e9dba43307a1" ns2:_="">
    <xsd:import namespace="4f016fce-f143-4bc4-89ad-12ee29a7a8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16fce-f143-4bc4-89ad-12ee29a7a8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FE34DF-C71F-4D62-A616-6C02BD64FBDD}">
  <ds:schemaRefs>
    <ds:schemaRef ds:uri="http://schemas.microsoft.com/sharepoint/v3/contenttype/forms"/>
  </ds:schemaRefs>
</ds:datastoreItem>
</file>

<file path=customXml/itemProps2.xml><?xml version="1.0" encoding="utf-8"?>
<ds:datastoreItem xmlns:ds="http://schemas.openxmlformats.org/officeDocument/2006/customXml" ds:itemID="{49B2EC90-23DD-4B56-81ED-294F7E74FCE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31E096A-5846-4E5D-92CD-1E906A339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16fce-f143-4bc4-89ad-12ee29a7a8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173</Words>
  <Application>Microsoft Office PowerPoint</Application>
  <PresentationFormat>Grand écran</PresentationFormat>
  <Paragraphs>12</Paragraphs>
  <Slides>3</Slides>
  <Notes>0</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brandinet85 Herant</cp:lastModifiedBy>
  <cp:revision>9</cp:revision>
  <dcterms:created xsi:type="dcterms:W3CDTF">2021-08-11T14:51:11Z</dcterms:created>
  <dcterms:modified xsi:type="dcterms:W3CDTF">2022-12-13T09:28:54Z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0x0101008F27D496A04B354BA11F669EA8A82CF1</vt:lpwstr>
  </property>
</Properties>
</file>