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DAB17-5D09-EF91-4ECD-5BA4C4DCF5A2}" v="19" dt="2022-12-13T09:34:26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UNET Anaïs" userId="S::scfoot85@foot85.fff.fr::9eb9b093-2bb7-41da-998d-b002a1dbadfd" providerId="AD" clId="Web-{30FDAB17-5D09-EF91-4ECD-5BA4C4DCF5A2}"/>
    <pc:docChg chg="modSld">
      <pc:chgData name="JAUNET Anaïs" userId="S::scfoot85@foot85.fff.fr::9eb9b093-2bb7-41da-998d-b002a1dbadfd" providerId="AD" clId="Web-{30FDAB17-5D09-EF91-4ECD-5BA4C4DCF5A2}" dt="2022-12-13T09:34:24.434" v="9" actId="20577"/>
      <pc:docMkLst>
        <pc:docMk/>
      </pc:docMkLst>
      <pc:sldChg chg="modSp">
        <pc:chgData name="JAUNET Anaïs" userId="S::scfoot85@foot85.fff.fr::9eb9b093-2bb7-41da-998d-b002a1dbadfd" providerId="AD" clId="Web-{30FDAB17-5D09-EF91-4ECD-5BA4C4DCF5A2}" dt="2022-12-13T09:34:24.434" v="9" actId="20577"/>
        <pc:sldMkLst>
          <pc:docMk/>
          <pc:sldMk cId="1056282994" sldId="257"/>
        </pc:sldMkLst>
        <pc:spChg chg="mod">
          <ac:chgData name="JAUNET Anaïs" userId="S::scfoot85@foot85.fff.fr::9eb9b093-2bb7-41da-998d-b002a1dbadfd" providerId="AD" clId="Web-{30FDAB17-5D09-EF91-4ECD-5BA4C4DCF5A2}" dt="2022-12-13T09:34:07.574" v="3" actId="20577"/>
          <ac:spMkLst>
            <pc:docMk/>
            <pc:sldMk cId="1056282994" sldId="257"/>
            <ac:spMk id="2" creationId="{5226616F-E3FD-D5F3-CAEB-098D9F38EA2A}"/>
          </ac:spMkLst>
        </pc:spChg>
        <pc:spChg chg="mod">
          <ac:chgData name="JAUNET Anaïs" userId="S::scfoot85@foot85.fff.fr::9eb9b093-2bb7-41da-998d-b002a1dbadfd" providerId="AD" clId="Web-{30FDAB17-5D09-EF91-4ECD-5BA4C4DCF5A2}" dt="2022-12-13T09:34:24.434" v="9" actId="20577"/>
          <ac:spMkLst>
            <pc:docMk/>
            <pc:sldMk cId="1056282994" sldId="257"/>
            <ac:spMk id="6" creationId="{F2D49595-0831-9F6F-9912-495CBBAAF5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227368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16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389913" y="782784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Engagement citoyen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868261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Jeudi 3 </a:t>
            </a:r>
            <a:r>
              <a:rPr lang="fr-FR" b="1" dirty="0" err="1">
                <a:latin typeface="Louis George Café" panose="020B0600020202020204" pitchFamily="34" charset="0"/>
              </a:rPr>
              <a:t>Nov</a:t>
            </a:r>
            <a:endParaRPr lang="fr-FR" b="1" dirty="0">
              <a:latin typeface="Louis George Café" panose="020B0600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85645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GJ </a:t>
            </a:r>
            <a:r>
              <a:rPr lang="fr-FR" b="1" dirty="0" err="1">
                <a:latin typeface="Louis George Café" panose="020B0600020202020204" pitchFamily="34" charset="0"/>
              </a:rPr>
              <a:t>Lucs</a:t>
            </a:r>
            <a:r>
              <a:rPr lang="fr-FR" b="1" dirty="0">
                <a:latin typeface="Louis George Café" panose="020B0600020202020204" pitchFamily="34" charset="0"/>
              </a:rPr>
              <a:t> / Legé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65171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U13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408573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Rôle du Capitanat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2856451" y="3164048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Louis George Café" panose="020B0600020202020204" pitchFamily="34" charset="0"/>
              </a:rPr>
              <a:t>Exemple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226616F-E3FD-D5F3-CAEB-098D9F38EA2A}"/>
              </a:ext>
            </a:extLst>
          </p:cNvPr>
          <p:cNvSpPr txBox="1"/>
          <p:nvPr/>
        </p:nvSpPr>
        <p:spPr>
          <a:xfrm>
            <a:off x="2957804" y="3750906"/>
            <a:ext cx="613954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1) Par petit groupe de 4, temps de réflexion sur les fonctions du capitaine lors des matchs, sur ses qualités, comment est-il choisi</a:t>
            </a:r>
            <a:endParaRPr lang="fr-FR" dirty="0">
              <a:cs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53A92B2-7BCE-1163-BDF7-FFF2A70609A3}"/>
              </a:ext>
            </a:extLst>
          </p:cNvPr>
          <p:cNvSpPr txBox="1"/>
          <p:nvPr/>
        </p:nvSpPr>
        <p:spPr>
          <a:xfrm>
            <a:off x="951722" y="4704749"/>
            <a:ext cx="814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2) Avec l’ensemble du groupe, par vote anonyme, élire le capitaine du groupe.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D49595-0831-9F6F-9912-495CBBAAF5EE}"/>
              </a:ext>
            </a:extLst>
          </p:cNvPr>
          <p:cNvSpPr txBox="1"/>
          <p:nvPr/>
        </p:nvSpPr>
        <p:spPr>
          <a:xfrm>
            <a:off x="956712" y="5139643"/>
            <a:ext cx="82290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3) Sur la séance qui a suivi, le capitaine élu à fait l’échauffement du groupe.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A261D5-5E38-59BC-B65D-7EF4CE20EAC0}"/>
              </a:ext>
            </a:extLst>
          </p:cNvPr>
          <p:cNvSpPr txBox="1"/>
          <p:nvPr/>
        </p:nvSpPr>
        <p:spPr>
          <a:xfrm>
            <a:off x="951722" y="5590838"/>
            <a:ext cx="810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4) Enchaînement de match, avec un changement de capitaine pour chaque équipe afin que tout le monde puisse comprendre ce rôle et ses responsabilités.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Image 3" descr="Une image contenant plancher, intérieur, plafond, groupe&#10;&#10;Description générée automatiquement">
            <a:extLst>
              <a:ext uri="{FF2B5EF4-FFF2-40B4-BE49-F238E27FC236}">
                <a16:creationId xmlns:a16="http://schemas.microsoft.com/office/drawing/2014/main" id="{6561180E-580F-7E15-829E-128553602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04" y="2777246"/>
            <a:ext cx="4383932" cy="3287950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62E47621-E4A0-DE8A-CB59-69670B081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27" y="1928509"/>
            <a:ext cx="579120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104</Words>
  <Application>Microsoft Office PowerPoint</Application>
  <PresentationFormat>Grand écran</PresentationFormat>
  <Paragraphs>11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axel retailleau</cp:lastModifiedBy>
  <cp:revision>12</cp:revision>
  <dcterms:created xsi:type="dcterms:W3CDTF">2021-08-11T14:51:11Z</dcterms:created>
  <dcterms:modified xsi:type="dcterms:W3CDTF">2022-12-13T09:34:33Z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