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0C5EA0-1B78-8ECF-F0D9-DD2219F88DDE}" v="7" dt="2022-12-13T09:48:49.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9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UNET Anaïs" userId="S::scfoot85@foot85.fff.fr::9eb9b093-2bb7-41da-998d-b002a1dbadfd" providerId="AD" clId="Web-{E00C5EA0-1B78-8ECF-F0D9-DD2219F88DDE}"/>
    <pc:docChg chg="modSld">
      <pc:chgData name="JAUNET Anaïs" userId="S::scfoot85@foot85.fff.fr::9eb9b093-2bb7-41da-998d-b002a1dbadfd" providerId="AD" clId="Web-{E00C5EA0-1B78-8ECF-F0D9-DD2219F88DDE}" dt="2022-12-13T09:48:47.337" v="1" actId="20577"/>
      <pc:docMkLst>
        <pc:docMk/>
      </pc:docMkLst>
      <pc:sldChg chg="modSp">
        <pc:chgData name="JAUNET Anaïs" userId="S::scfoot85@foot85.fff.fr::9eb9b093-2bb7-41da-998d-b002a1dbadfd" providerId="AD" clId="Web-{E00C5EA0-1B78-8ECF-F0D9-DD2219F88DDE}" dt="2022-12-13T09:48:47.337" v="1" actId="20577"/>
        <pc:sldMkLst>
          <pc:docMk/>
          <pc:sldMk cId="1056282994" sldId="257"/>
        </pc:sldMkLst>
        <pc:spChg chg="mod">
          <ac:chgData name="JAUNET Anaïs" userId="S::scfoot85@foot85.fff.fr::9eb9b093-2bb7-41da-998d-b002a1dbadfd" providerId="AD" clId="Web-{E00C5EA0-1B78-8ECF-F0D9-DD2219F88DDE}" dt="2022-12-13T09:48:47.337" v="1" actId="20577"/>
          <ac:spMkLst>
            <pc:docMk/>
            <pc:sldMk cId="1056282994" sldId="257"/>
            <ac:spMk id="12" creationId="{D9A60E1B-85C9-4CBA-B97B-EA04316F414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13/12/2022</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B57ED-923A-4EA5-BAB0-38C35841B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ZoneTexte 5">
            <a:extLst>
              <a:ext uri="{FF2B5EF4-FFF2-40B4-BE49-F238E27FC236}">
                <a16:creationId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dirty="0">
                <a:latin typeface="Candara" panose="020E0502030303020204" pitchFamily="34" charset="0"/>
              </a:rPr>
              <a:t>05/11/2022</a:t>
            </a:r>
          </a:p>
        </p:txBody>
      </p:sp>
      <p:sp>
        <p:nvSpPr>
          <p:cNvPr id="7" name="ZoneTexte 6">
            <a:extLst>
              <a:ext uri="{FF2B5EF4-FFF2-40B4-BE49-F238E27FC236}">
                <a16:creationId xmlns:a16="http://schemas.microsoft.com/office/drawing/2014/main" id="{75DC583A-7E72-48D1-BE3D-9690F901C29C}"/>
              </a:ext>
            </a:extLst>
          </p:cNvPr>
          <p:cNvSpPr txBox="1"/>
          <p:nvPr/>
        </p:nvSpPr>
        <p:spPr>
          <a:xfrm>
            <a:off x="3099732" y="2206305"/>
            <a:ext cx="1451295" cy="338554"/>
          </a:xfrm>
          <a:prstGeom prst="rect">
            <a:avLst/>
          </a:prstGeom>
          <a:noFill/>
        </p:spPr>
        <p:txBody>
          <a:bodyPr wrap="square" rtlCol="0">
            <a:spAutoFit/>
          </a:bodyPr>
          <a:lstStyle/>
          <a:p>
            <a:pPr algn="ctr"/>
            <a:r>
              <a:rPr lang="fr-FR" sz="1600" b="1" dirty="0">
                <a:latin typeface="Candara" panose="020E0502030303020204" pitchFamily="34" charset="0"/>
              </a:rPr>
              <a:t>Venansault</a:t>
            </a:r>
          </a:p>
        </p:txBody>
      </p:sp>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a:latin typeface="Candara" panose="020E0502030303020204" pitchFamily="34" charset="0"/>
              </a:rPr>
              <a:t>20</a:t>
            </a:r>
          </a:p>
        </p:txBody>
      </p:sp>
      <p:sp>
        <p:nvSpPr>
          <p:cNvPr id="9" name="ZoneTexte 8">
            <a:extLst>
              <a:ext uri="{FF2B5EF4-FFF2-40B4-BE49-F238E27FC236}">
                <a16:creationId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a:latin typeface="Candara" panose="020E0502030303020204" pitchFamily="34" charset="0"/>
              </a:rPr>
              <a:t>U10/ U11</a:t>
            </a:r>
          </a:p>
        </p:txBody>
      </p:sp>
      <p:sp>
        <p:nvSpPr>
          <p:cNvPr id="10" name="ZoneTexte 9">
            <a:extLst>
              <a:ext uri="{FF2B5EF4-FFF2-40B4-BE49-F238E27FC236}">
                <a16:creationId xmlns:a16="http://schemas.microsoft.com/office/drawing/2014/main" id="{693D93A0-D4FC-47B0-AD17-5A81D9552E24}"/>
              </a:ext>
            </a:extLst>
          </p:cNvPr>
          <p:cNvSpPr txBox="1"/>
          <p:nvPr/>
        </p:nvSpPr>
        <p:spPr>
          <a:xfrm>
            <a:off x="7642372" y="939567"/>
            <a:ext cx="1493240" cy="338554"/>
          </a:xfrm>
          <a:prstGeom prst="rect">
            <a:avLst/>
          </a:prstGeom>
          <a:noFill/>
        </p:spPr>
        <p:txBody>
          <a:bodyPr wrap="square" rtlCol="0">
            <a:spAutoFit/>
          </a:bodyPr>
          <a:lstStyle/>
          <a:p>
            <a:pPr algn="ctr"/>
            <a:r>
              <a:rPr lang="fr-FR" sz="1600" dirty="0"/>
              <a:t>Environnement</a:t>
            </a:r>
          </a:p>
        </p:txBody>
      </p:sp>
      <p:sp>
        <p:nvSpPr>
          <p:cNvPr id="11" name="ZoneTexte 10">
            <a:extLst>
              <a:ext uri="{FF2B5EF4-FFF2-40B4-BE49-F238E27FC236}">
                <a16:creationId xmlns:a16="http://schemas.microsoft.com/office/drawing/2014/main" id="{B1AADF6F-65CD-4DD8-8D97-EABB3C7F2622}"/>
              </a:ext>
            </a:extLst>
          </p:cNvPr>
          <p:cNvSpPr txBox="1"/>
          <p:nvPr/>
        </p:nvSpPr>
        <p:spPr>
          <a:xfrm>
            <a:off x="7621398" y="2006250"/>
            <a:ext cx="1493240" cy="646331"/>
          </a:xfrm>
          <a:prstGeom prst="rect">
            <a:avLst/>
          </a:prstGeom>
          <a:noFill/>
        </p:spPr>
        <p:txBody>
          <a:bodyPr wrap="square" rtlCol="0">
            <a:spAutoFit/>
          </a:bodyPr>
          <a:lstStyle/>
          <a:p>
            <a:pPr algn="ctr"/>
            <a:r>
              <a:rPr lang="fr-FR" sz="1200" dirty="0"/>
              <a:t>Sensibiliser aux gestes éco responsables </a:t>
            </a:r>
          </a:p>
        </p:txBody>
      </p:sp>
      <p:sp>
        <p:nvSpPr>
          <p:cNvPr id="12" name="ZoneTexte 11">
            <a:extLst>
              <a:ext uri="{FF2B5EF4-FFF2-40B4-BE49-F238E27FC236}">
                <a16:creationId xmlns:a16="http://schemas.microsoft.com/office/drawing/2014/main" id="{D9A60E1B-85C9-4CBA-B97B-EA04316F414C}"/>
              </a:ext>
            </a:extLst>
          </p:cNvPr>
          <p:cNvSpPr txBox="1"/>
          <p:nvPr/>
        </p:nvSpPr>
        <p:spPr>
          <a:xfrm>
            <a:off x="2856452" y="3179428"/>
            <a:ext cx="6195269" cy="2893100"/>
          </a:xfrm>
          <a:prstGeom prst="rect">
            <a:avLst/>
          </a:prstGeom>
          <a:noFill/>
        </p:spPr>
        <p:txBody>
          <a:bodyPr wrap="square" lIns="91440" tIns="45720" rIns="91440" bIns="45720" rtlCol="0" anchor="t">
            <a:spAutoFit/>
          </a:bodyPr>
          <a:lstStyle/>
          <a:p>
            <a:endParaRPr lang="fr-FR" sz="1400" dirty="0">
              <a:latin typeface="Candara" panose="020E0502030303020204" pitchFamily="34" charset="0"/>
            </a:endParaRPr>
          </a:p>
          <a:p>
            <a:r>
              <a:rPr lang="fr-FR" sz="1400" dirty="0">
                <a:latin typeface="Candara"/>
              </a:rPr>
              <a:t>Action à l’attention des catégories U10/U11 , sujet en lien avec l’actualité qui mérite une attention particulière. La nécessité d’agir pour le bien de notre planète avec l’apprentissage de gestes simples et comprendre pourquoi ces gestes sont fondamentales pour lutter contre les catastrophes qui touche l’environnement. Action menée le 5 novembre dernier au club house du club de Venansault. Présentation du thème réalisée par les éducateurs avec plusieurs infos et moment de questionnement et d’échange avec les enfants afin de garantir une réelle mobilisation sur les comportements a adopté vis-à-vis de l’environnement. Economie de l’eau, de l’énergie et le tri des déchets</a:t>
            </a:r>
          </a:p>
          <a:p>
            <a:r>
              <a:rPr lang="fr-FR" sz="1400" dirty="0">
                <a:latin typeface="Candara"/>
              </a:rPr>
              <a:t>. Suivi d’une séance terrain avec le thème du tri sélectif afin de mettre en pratique les enfants sur une situation concrète grâce aux support FFF.</a:t>
            </a:r>
            <a:endParaRPr lang="fr-FR"/>
          </a:p>
          <a:p>
            <a:r>
              <a:rPr lang="fr-FR" sz="1400" dirty="0">
                <a:latin typeface="Candara" panose="020E0502030303020204" pitchFamily="34" charset="0"/>
              </a:rPr>
              <a:t>Bonne réussite de l’action, merci aux enfants pour l’implications</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4" name="Image 3" descr="Une image contenant herbe, personne, ciel, extérieur&#10;&#10;Description générée automatiquement">
            <a:extLst>
              <a:ext uri="{FF2B5EF4-FFF2-40B4-BE49-F238E27FC236}">
                <a16:creationId xmlns:a16="http://schemas.microsoft.com/office/drawing/2014/main" id="{849E8456-F0AF-5677-1ABD-7ADE8B38C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300412"/>
            <a:ext cx="4267200" cy="3200400"/>
          </a:xfrm>
          <a:prstGeom prst="rect">
            <a:avLst/>
          </a:prstGeom>
        </p:spPr>
      </p:pic>
      <p:pic>
        <p:nvPicPr>
          <p:cNvPr id="7" name="Image 6" descr="Une image contenant herbe, ciel, extérieur, personne&#10;&#10;Description générée automatiquement">
            <a:extLst>
              <a:ext uri="{FF2B5EF4-FFF2-40B4-BE49-F238E27FC236}">
                <a16:creationId xmlns:a16="http://schemas.microsoft.com/office/drawing/2014/main" id="{2B16ABAC-FF62-CD2D-AF73-E38D89064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4593" y="696943"/>
            <a:ext cx="2995613" cy="2246710"/>
          </a:xfrm>
          <a:prstGeom prst="rect">
            <a:avLst/>
          </a:prstGeom>
        </p:spPr>
      </p:pic>
      <p:pic>
        <p:nvPicPr>
          <p:cNvPr id="9" name="Image 8" descr="Une image contenant intérieur, personne, pièce, salle de conférence&#10;&#10;Description générée automatiquement">
            <a:extLst>
              <a:ext uri="{FF2B5EF4-FFF2-40B4-BE49-F238E27FC236}">
                <a16:creationId xmlns:a16="http://schemas.microsoft.com/office/drawing/2014/main" id="{7D9AC60F-C94F-EB57-8EC7-F358FC31A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6438" y="696943"/>
            <a:ext cx="3162871" cy="2372153"/>
          </a:xfrm>
          <a:prstGeom prst="rect">
            <a:avLst/>
          </a:prstGeom>
        </p:spPr>
      </p:pic>
      <p:pic>
        <p:nvPicPr>
          <p:cNvPr id="11" name="Image 10" descr="Une image contenant herbe, extérieur, champ, groupe&#10;&#10;Description générée automatiquement">
            <a:extLst>
              <a:ext uri="{FF2B5EF4-FFF2-40B4-BE49-F238E27FC236}">
                <a16:creationId xmlns:a16="http://schemas.microsoft.com/office/drawing/2014/main" id="{14176758-4E37-9E76-E746-ACE46B2FA7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9309" y="2632837"/>
            <a:ext cx="2900981" cy="3867975"/>
          </a:xfrm>
          <a:prstGeom prst="rect">
            <a:avLst/>
          </a:prstGeom>
        </p:spPr>
      </p:pic>
      <p:pic>
        <p:nvPicPr>
          <p:cNvPr id="15" name="Image 14" descr="Une image contenant intérieur, plafond, plancher, mur&#10;&#10;Description générée automatiquement">
            <a:extLst>
              <a:ext uri="{FF2B5EF4-FFF2-40B4-BE49-F238E27FC236}">
                <a16:creationId xmlns:a16="http://schemas.microsoft.com/office/drawing/2014/main" id="{26468152-6F0F-B128-4D52-486DADD940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710" y="3069096"/>
            <a:ext cx="3500438" cy="3217404"/>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158</Words>
  <Application>Microsoft Office PowerPoint</Application>
  <PresentationFormat>Grand écran</PresentationFormat>
  <Paragraphs>9</Paragraphs>
  <Slides>3</Slides>
  <Notes>0</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Inès MASSON</cp:lastModifiedBy>
  <cp:revision>5</cp:revision>
  <dcterms:created xsi:type="dcterms:W3CDTF">2021-08-11T14:51:11Z</dcterms:created>
  <dcterms:modified xsi:type="dcterms:W3CDTF">2022-12-13T09:48:55Z</dcterms:modified>
</cp:coreProperties>
</file>