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13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28/12/2022</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28/12/2022</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28/12/2022</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28/12/2022</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28/12/2022</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28/12/2022</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28/12/2022</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28/12/2022</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28/12/2022</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28/12/2022</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28/12/2022</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28/12/2022</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A22F341-430E-D9CC-325B-F3DDFFCFF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2C5F91-D249-59EF-1FAE-B6A67C9CDE3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69332"/>
          </a:xfrm>
          <a:prstGeom prst="rect">
            <a:avLst/>
          </a:prstGeom>
          <a:noFill/>
        </p:spPr>
        <p:txBody>
          <a:bodyPr wrap="square" rtlCol="0">
            <a:spAutoFit/>
          </a:bodyPr>
          <a:lstStyle/>
          <a:p>
            <a:pPr algn="ctr"/>
            <a:r>
              <a:rPr lang="fr-FR" b="1" dirty="0" smtClean="0">
                <a:latin typeface="Louis George Café" panose="020B0600020202020204" pitchFamily="34" charset="0"/>
              </a:rPr>
              <a:t>12</a:t>
            </a:r>
            <a:endParaRPr lang="fr-FR" b="1" dirty="0">
              <a:latin typeface="Louis George Café" panose="020B0600020202020204" pitchFamily="34" charset="0"/>
            </a:endParaRPr>
          </a:p>
        </p:txBody>
      </p:sp>
      <p:sp>
        <p:nvSpPr>
          <p:cNvPr id="5" name="ZoneTexte 4">
            <a:extLst>
              <a:ext uri="{FF2B5EF4-FFF2-40B4-BE49-F238E27FC236}">
                <a16:creationId xmlns:a16="http://schemas.microsoft.com/office/drawing/2014/main" id="{A541F1E1-0309-8B9A-3002-33B220091FCE}"/>
              </a:ext>
            </a:extLst>
          </p:cNvPr>
          <p:cNvSpPr txBox="1"/>
          <p:nvPr/>
        </p:nvSpPr>
        <p:spPr>
          <a:xfrm>
            <a:off x="7442432" y="939567"/>
            <a:ext cx="1988191" cy="369332"/>
          </a:xfrm>
          <a:prstGeom prst="rect">
            <a:avLst/>
          </a:prstGeom>
          <a:noFill/>
        </p:spPr>
        <p:txBody>
          <a:bodyPr wrap="square" rtlCol="0">
            <a:spAutoFit/>
          </a:bodyPr>
          <a:lstStyle/>
          <a:p>
            <a:pPr algn="ctr"/>
            <a:r>
              <a:rPr lang="fr-FR" b="1" dirty="0">
                <a:latin typeface="Louis George Café" panose="020B0600020202020204" pitchFamily="34" charset="0"/>
              </a:rPr>
              <a:t>Exemple</a:t>
            </a:r>
          </a:p>
        </p:txBody>
      </p:sp>
      <p:sp>
        <p:nvSpPr>
          <p:cNvPr id="13" name="ZoneTexte 12">
            <a:extLst>
              <a:ext uri="{FF2B5EF4-FFF2-40B4-BE49-F238E27FC236}">
                <a16:creationId xmlns:a16="http://schemas.microsoft.com/office/drawing/2014/main" id="{5E0E580F-6403-E453-F22B-D414FA0485CA}"/>
              </a:ext>
            </a:extLst>
          </p:cNvPr>
          <p:cNvSpPr txBox="1"/>
          <p:nvPr/>
        </p:nvSpPr>
        <p:spPr>
          <a:xfrm>
            <a:off x="868261" y="2123813"/>
            <a:ext cx="1988191" cy="369332"/>
          </a:xfrm>
          <a:prstGeom prst="rect">
            <a:avLst/>
          </a:prstGeom>
          <a:noFill/>
        </p:spPr>
        <p:txBody>
          <a:bodyPr wrap="square" rtlCol="0">
            <a:spAutoFit/>
          </a:bodyPr>
          <a:lstStyle/>
          <a:p>
            <a:pPr algn="ctr"/>
            <a:r>
              <a:rPr lang="fr-FR" b="1" dirty="0" smtClean="0">
                <a:latin typeface="Louis George Café" panose="020B0600020202020204" pitchFamily="34" charset="0"/>
              </a:rPr>
              <a:t>07/12/2022</a:t>
            </a:r>
            <a:endParaRPr lang="fr-FR" b="1" dirty="0">
              <a:latin typeface="Louis George Café" panose="020B0600020202020204" pitchFamily="34" charset="0"/>
            </a:endParaRPr>
          </a:p>
        </p:txBody>
      </p:sp>
      <p:sp>
        <p:nvSpPr>
          <p:cNvPr id="14" name="ZoneTexte 13">
            <a:extLst>
              <a:ext uri="{FF2B5EF4-FFF2-40B4-BE49-F238E27FC236}">
                <a16:creationId xmlns:a16="http://schemas.microsoft.com/office/drawing/2014/main" id="{474050EC-6FDA-0909-9A23-6A3148B5687F}"/>
              </a:ext>
            </a:extLst>
          </p:cNvPr>
          <p:cNvSpPr txBox="1"/>
          <p:nvPr/>
        </p:nvSpPr>
        <p:spPr>
          <a:xfrm>
            <a:off x="2856452" y="2123813"/>
            <a:ext cx="1988191" cy="646331"/>
          </a:xfrm>
          <a:prstGeom prst="rect">
            <a:avLst/>
          </a:prstGeom>
          <a:noFill/>
        </p:spPr>
        <p:txBody>
          <a:bodyPr wrap="square" rtlCol="0">
            <a:spAutoFit/>
          </a:bodyPr>
          <a:lstStyle/>
          <a:p>
            <a:pPr algn="ctr"/>
            <a:r>
              <a:rPr lang="fr-FR" b="1" dirty="0" smtClean="0">
                <a:latin typeface="Louis George Café" panose="020B0600020202020204" pitchFamily="34" charset="0"/>
              </a:rPr>
              <a:t>Beaulieu Sports Football	</a:t>
            </a:r>
            <a:endParaRPr lang="fr-FR" b="1" dirty="0">
              <a:latin typeface="Louis George Café" panose="020B0600020202020204" pitchFamily="34" charset="0"/>
            </a:endParaRPr>
          </a:p>
        </p:txBody>
      </p:sp>
      <p:sp>
        <p:nvSpPr>
          <p:cNvPr id="15" name="ZoneTexte 14">
            <a:extLst>
              <a:ext uri="{FF2B5EF4-FFF2-40B4-BE49-F238E27FC236}">
                <a16:creationId xmlns:a16="http://schemas.microsoft.com/office/drawing/2014/main" id="{9C2B31E4-746E-D237-7E77-673C2CE68E3E}"/>
              </a:ext>
            </a:extLst>
          </p:cNvPr>
          <p:cNvSpPr txBox="1"/>
          <p:nvPr/>
        </p:nvSpPr>
        <p:spPr>
          <a:xfrm>
            <a:off x="5134062" y="2123813"/>
            <a:ext cx="1988191" cy="369332"/>
          </a:xfrm>
          <a:prstGeom prst="rect">
            <a:avLst/>
          </a:prstGeom>
          <a:noFill/>
        </p:spPr>
        <p:txBody>
          <a:bodyPr wrap="square" rtlCol="0">
            <a:spAutoFit/>
          </a:bodyPr>
          <a:lstStyle/>
          <a:p>
            <a:pPr algn="ctr"/>
            <a:r>
              <a:rPr lang="fr-FR" b="1" dirty="0" smtClean="0">
                <a:latin typeface="Louis George Café" panose="020B0600020202020204" pitchFamily="34" charset="0"/>
              </a:rPr>
              <a:t>u6u7</a:t>
            </a:r>
            <a:endParaRPr lang="fr-FR" b="1" dirty="0">
              <a:latin typeface="Louis George Café" panose="020B0600020202020204" pitchFamily="34" charset="0"/>
            </a:endParaRPr>
          </a:p>
        </p:txBody>
      </p:sp>
      <p:sp>
        <p:nvSpPr>
          <p:cNvPr id="16" name="ZoneTexte 15">
            <a:extLst>
              <a:ext uri="{FF2B5EF4-FFF2-40B4-BE49-F238E27FC236}">
                <a16:creationId xmlns:a16="http://schemas.microsoft.com/office/drawing/2014/main" id="{8412EC9E-30FD-39F4-AAA5-04D2BD7F9881}"/>
              </a:ext>
            </a:extLst>
          </p:cNvPr>
          <p:cNvSpPr txBox="1"/>
          <p:nvPr/>
        </p:nvSpPr>
        <p:spPr>
          <a:xfrm>
            <a:off x="7369617" y="2099750"/>
            <a:ext cx="1988191" cy="646331"/>
          </a:xfrm>
          <a:prstGeom prst="rect">
            <a:avLst/>
          </a:prstGeom>
          <a:noFill/>
        </p:spPr>
        <p:txBody>
          <a:bodyPr wrap="square" rtlCol="0">
            <a:spAutoFit/>
          </a:bodyPr>
          <a:lstStyle/>
          <a:p>
            <a:pPr algn="ctr"/>
            <a:r>
              <a:rPr lang="fr-FR" b="1" dirty="0" smtClean="0">
                <a:latin typeface="Louis George Café" panose="020B0600020202020204" pitchFamily="34" charset="0"/>
              </a:rPr>
              <a:t>Savoir faire ses lacets</a:t>
            </a:r>
            <a:endParaRPr lang="fr-FR" b="1" dirty="0">
              <a:latin typeface="Louis George Café" panose="020B0600020202020204" pitchFamily="34" charset="0"/>
            </a:endParaRPr>
          </a:p>
        </p:txBody>
      </p:sp>
      <p:sp>
        <p:nvSpPr>
          <p:cNvPr id="17" name="ZoneTexte 16">
            <a:extLst>
              <a:ext uri="{FF2B5EF4-FFF2-40B4-BE49-F238E27FC236}">
                <a16:creationId xmlns:a16="http://schemas.microsoft.com/office/drawing/2014/main" id="{BC20AB88-7201-E36C-11CA-3E126960FCEB}"/>
              </a:ext>
            </a:extLst>
          </p:cNvPr>
          <p:cNvSpPr txBox="1"/>
          <p:nvPr/>
        </p:nvSpPr>
        <p:spPr>
          <a:xfrm>
            <a:off x="2856451" y="3164048"/>
            <a:ext cx="6295570" cy="2585323"/>
          </a:xfrm>
          <a:prstGeom prst="rect">
            <a:avLst/>
          </a:prstGeom>
          <a:noFill/>
        </p:spPr>
        <p:txBody>
          <a:bodyPr wrap="square" rtlCol="0">
            <a:spAutoFit/>
          </a:bodyPr>
          <a:lstStyle/>
          <a:p>
            <a:r>
              <a:rPr lang="fr-FR" dirty="0" smtClean="0">
                <a:latin typeface="Louis George Café" panose="020B0600020202020204" pitchFamily="34" charset="0"/>
              </a:rPr>
              <a:t>Notre « service civique » Marie a confectionné en carton des petites chaussures avec des lacets. Les enfants ont pour commencer, décoré comme ils le souhaitaient, le petit modèle pour le personnaliser. Ils ont ensuite suivi Marie dans les explications du « savoir faire ses lacets seul(e) ». Chaque enfant s’est « entraîné » sur son modèle. A la fin de la séance, les jeunes ont pu ramener chez eux la petite chaussure pour continuer à se familiariser avec la technique. </a:t>
            </a:r>
            <a:endParaRPr lang="fr-FR" dirty="0">
              <a:latin typeface="Louis George Café" panose="020B0600020202020204" pitchFamily="34" charset="0"/>
            </a:endParaRP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011" y="657726"/>
            <a:ext cx="2748213" cy="3664283"/>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461" y="1660358"/>
            <a:ext cx="2664995" cy="3553326"/>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9357" y="3761874"/>
            <a:ext cx="3204690" cy="2400049"/>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27D496A04B354BA11F669EA8A82CF1" ma:contentTypeVersion="11" ma:contentTypeDescription="Crée un document." ma:contentTypeScope="" ma:versionID="95cc4b1bbbee3ddcde0c8c5dd7820986">
  <xsd:schema xmlns:xsd="http://www.w3.org/2001/XMLSchema" xmlns:xs="http://www.w3.org/2001/XMLSchema" xmlns:p="http://schemas.microsoft.com/office/2006/metadata/properties" xmlns:ns2="4f016fce-f143-4bc4-89ad-12ee29a7a82c" targetNamespace="http://schemas.microsoft.com/office/2006/metadata/properties" ma:root="true" ma:fieldsID="0a6a248e926a83dbc9f9e9dba43307a1" ns2:_="">
    <xsd:import namespace="4f016fce-f143-4bc4-89ad-12ee29a7a8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16fce-f143-4bc4-89ad-12ee29a7a8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1E096A-5846-4E5D-92CD-1E906A339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16fce-f143-4bc4-89ad-12ee29a7a8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FE34DF-C71F-4D62-A616-6C02BD64FBDD}">
  <ds:schemaRefs>
    <ds:schemaRef ds:uri="http://schemas.microsoft.com/sharepoint/v3/contenttype/forms"/>
  </ds:schemaRefs>
</ds:datastoreItem>
</file>

<file path=customXml/itemProps3.xml><?xml version="1.0" encoding="utf-8"?>
<ds:datastoreItem xmlns:ds="http://schemas.openxmlformats.org/officeDocument/2006/customXml" ds:itemID="{49B2EC90-23DD-4B56-81ED-294F7E74FCEB}">
  <ds:schemaRefs>
    <ds:schemaRef ds:uri="http://schemas.microsoft.com/office/2006/documentManagement/types"/>
    <ds:schemaRef ds:uri="http://schemas.openxmlformats.org/package/2006/metadata/core-properties"/>
    <ds:schemaRef ds:uri="4f016fce-f143-4bc4-89ad-12ee29a7a82c"/>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39</TotalTime>
  <Words>13</Words>
  <Application>Microsoft Office PowerPoint</Application>
  <PresentationFormat>Grand écran</PresentationFormat>
  <Paragraphs>7</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Louis George Café</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utilisateur</cp:lastModifiedBy>
  <cp:revision>8</cp:revision>
  <dcterms:created xsi:type="dcterms:W3CDTF">2021-08-11T14:51:11Z</dcterms:created>
  <dcterms:modified xsi:type="dcterms:W3CDTF">2022-12-28T13:32:48Z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0x0101008F27D496A04B354BA11F669EA8A82CF1</vt:lpwstr>
  </property>
</Properties>
</file>