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95890"/>
  </p:normalViewPr>
  <p:slideViewPr>
    <p:cSldViewPr snapToGrid="0">
      <p:cViewPr varScale="1">
        <p:scale>
          <a:sx n="82" d="100"/>
          <a:sy n="82" d="100"/>
        </p:scale>
        <p:origin x="8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29/12/2022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22F341-430E-D9CC-325B-F3DDFFCFF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2C5F91-D249-59EF-1FAE-B6A67C9CD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01904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10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41F1E1-0309-8B9A-3002-33B220091FCE}"/>
              </a:ext>
            </a:extLst>
          </p:cNvPr>
          <p:cNvSpPr txBox="1"/>
          <p:nvPr/>
        </p:nvSpPr>
        <p:spPr>
          <a:xfrm>
            <a:off x="7439639" y="862623"/>
            <a:ext cx="1900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Louis George Café" panose="020B0600020202020204" pitchFamily="34" charset="0"/>
              </a:rPr>
              <a:t>Culture Foot</a:t>
            </a:r>
          </a:p>
          <a:p>
            <a:pPr algn="ctr"/>
            <a:r>
              <a:rPr lang="fr-FR" sz="1400" b="1" dirty="0">
                <a:latin typeface="Louis George Café" panose="020B0600020202020204" pitchFamily="34" charset="0"/>
              </a:rPr>
              <a:t>Environnement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0E580F-6403-E453-F22B-D414FA0485CA}"/>
              </a:ext>
            </a:extLst>
          </p:cNvPr>
          <p:cNvSpPr txBox="1"/>
          <p:nvPr/>
        </p:nvSpPr>
        <p:spPr>
          <a:xfrm>
            <a:off x="907291" y="1935677"/>
            <a:ext cx="198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23 Décembre </a:t>
            </a:r>
          </a:p>
          <a:p>
            <a:pPr algn="ctr"/>
            <a:r>
              <a:rPr lang="fr-FR" b="1" dirty="0">
                <a:latin typeface="Louis George Café" panose="020B0600020202020204" pitchFamily="34" charset="0"/>
              </a:rPr>
              <a:t>2022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4050EC-6FDA-0909-9A23-6A3148B5687F}"/>
              </a:ext>
            </a:extLst>
          </p:cNvPr>
          <p:cNvSpPr txBox="1"/>
          <p:nvPr/>
        </p:nvSpPr>
        <p:spPr>
          <a:xfrm>
            <a:off x="2984846" y="2019022"/>
            <a:ext cx="1731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Louis George Café" panose="020B0600020202020204" pitchFamily="34" charset="0"/>
              </a:rPr>
              <a:t>Grosbreuil</a:t>
            </a:r>
            <a:r>
              <a:rPr lang="fr-FR" b="1" dirty="0">
                <a:latin typeface="Louis George Café" panose="020B0600020202020204" pitchFamily="34" charset="0"/>
              </a:rPr>
              <a:t> </a:t>
            </a:r>
            <a:r>
              <a:rPr lang="fr-FR" sz="1600" b="1" dirty="0" err="1">
                <a:latin typeface="Louis George Café" panose="020B0600020202020204" pitchFamily="34" charset="0"/>
              </a:rPr>
              <a:t>Girouard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C2B31E4-746E-D237-7E77-673C2CE68E3E}"/>
              </a:ext>
            </a:extLst>
          </p:cNvPr>
          <p:cNvSpPr txBox="1"/>
          <p:nvPr/>
        </p:nvSpPr>
        <p:spPr>
          <a:xfrm>
            <a:off x="5126140" y="2140045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U11-U13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412EC9E-30FD-39F4-AAA5-04D2BD7F9881}"/>
              </a:ext>
            </a:extLst>
          </p:cNvPr>
          <p:cNvSpPr txBox="1"/>
          <p:nvPr/>
        </p:nvSpPr>
        <p:spPr>
          <a:xfrm>
            <a:off x="7395828" y="2140045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Jeu de l’oie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C20AB88-7201-E36C-11CA-3E126960FCEB}"/>
              </a:ext>
            </a:extLst>
          </p:cNvPr>
          <p:cNvSpPr txBox="1"/>
          <p:nvPr/>
        </p:nvSpPr>
        <p:spPr>
          <a:xfrm>
            <a:off x="2895482" y="3397912"/>
            <a:ext cx="6182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Louis George Café" panose="020B0600020202020204" pitchFamily="34" charset="0"/>
              </a:rPr>
              <a:t>Lors du stage de noël du club, nous avons mis en place un jeu de l’oie pour les enfants.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6C0C4E9-742F-B570-A6FE-571BC4EAE6A1}"/>
              </a:ext>
            </a:extLst>
          </p:cNvPr>
          <p:cNvSpPr txBox="1"/>
          <p:nvPr/>
        </p:nvSpPr>
        <p:spPr>
          <a:xfrm>
            <a:off x="761515" y="4136725"/>
            <a:ext cx="8316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Louis George Café" panose="020B0600020202020204" pitchFamily="34" charset="0"/>
              </a:rPr>
              <a:t>Sur le plateau aux couleurs du club, 52 cases divisés en quatre thèmes : questions sur le club, sur le foot en général, sur l’environnement ainsi que des cases défis.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841CA3E-B110-30D3-5E31-26353D4ED6EA}"/>
              </a:ext>
            </a:extLst>
          </p:cNvPr>
          <p:cNvSpPr txBox="1"/>
          <p:nvPr/>
        </p:nvSpPr>
        <p:spPr>
          <a:xfrm>
            <a:off x="761515" y="4853773"/>
            <a:ext cx="83160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Louis George Café" panose="020B0600020202020204" pitchFamily="34" charset="0"/>
              </a:rPr>
              <a:t>Des papiers avec des numéros étaient dispersés dans la salle, les enfants devaient lancer le dé, aller chercher le papier correspondant à la case et répondre à la question ou réaliser le défi.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005D358-477C-2F1B-1015-78EBD19A7989}"/>
              </a:ext>
            </a:extLst>
          </p:cNvPr>
          <p:cNvSpPr txBox="1"/>
          <p:nvPr/>
        </p:nvSpPr>
        <p:spPr>
          <a:xfrm>
            <a:off x="761515" y="5847821"/>
            <a:ext cx="8316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Louis George Café" panose="020B0600020202020204" pitchFamily="34" charset="0"/>
              </a:rPr>
              <a:t>L’équipe gagnante est la première a atteindre l’arrivée.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5070DE-D1DA-2FF9-B332-54BB4B2E8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3046024-E67B-1AB6-824A-84845BBC4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749" y="2907323"/>
            <a:ext cx="3415776" cy="24149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46515FF-6B97-3FF1-FDDA-5C104D06A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1" y="638048"/>
            <a:ext cx="4186427" cy="558190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212CFDF-A28D-22C5-08C3-D455D084CC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30" y="2790093"/>
            <a:ext cx="2453054" cy="327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7D496A04B354BA11F669EA8A82CF1" ma:contentTypeVersion="11" ma:contentTypeDescription="Crée un document." ma:contentTypeScope="" ma:versionID="95cc4b1bbbee3ddcde0c8c5dd7820986">
  <xsd:schema xmlns:xsd="http://www.w3.org/2001/XMLSchema" xmlns:xs="http://www.w3.org/2001/XMLSchema" xmlns:p="http://schemas.microsoft.com/office/2006/metadata/properties" xmlns:ns2="4f016fce-f143-4bc4-89ad-12ee29a7a82c" targetNamespace="http://schemas.microsoft.com/office/2006/metadata/properties" ma:root="true" ma:fieldsID="0a6a248e926a83dbc9f9e9dba43307a1" ns2:_="">
    <xsd:import namespace="4f016fce-f143-4bc4-89ad-12ee29a7a8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16fce-f143-4bc4-89ad-12ee29a7a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FE34DF-C71F-4D62-A616-6C02BD64FB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B2EC90-23DD-4B56-81ED-294F7E74FCE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31E096A-5846-4E5D-92CD-1E906A339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16fce-f143-4bc4-89ad-12ee29a7a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113</Words>
  <Application>Microsoft Office PowerPoint</Application>
  <PresentationFormat>Grand écran</PresentationFormat>
  <Paragraphs>12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Louis George Café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erwan.laidet8@gmail.com</cp:lastModifiedBy>
  <cp:revision>8</cp:revision>
  <dcterms:created xsi:type="dcterms:W3CDTF">2021-08-11T14:51:11Z</dcterms:created>
  <dcterms:modified xsi:type="dcterms:W3CDTF">2022-12-29T21:06:32Z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0x0101008F27D496A04B354BA11F669EA8A82CF1</vt:lpwstr>
  </property>
</Properties>
</file>