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02/01/2023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02/01/2023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34062" y="939567"/>
            <a:ext cx="198819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20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382742" y="939567"/>
            <a:ext cx="198819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Environnement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68261" y="2123813"/>
            <a:ext cx="198819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17/12/2022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856230" y="2123813"/>
            <a:ext cx="198819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LSG Les BROUZILS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34062" y="2123813"/>
            <a:ext cx="198819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U8/U9 U10/U11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411660" y="1893308"/>
            <a:ext cx="198819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Identification et ramassage des déchets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856230" y="3164205"/>
            <a:ext cx="6231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Louis George Café" panose="020B0600020202020204" pitchFamily="34" charset="0"/>
              </a:rPr>
              <a:t>Nous avons rassemblé les jeunes de notre école de foot accompagnés de leurs parents pour former des groupes de 4/5 avec un accompagnant adulte par groupe, pour ramasser les déchets aux alentours du stade et pour ensuite les trier.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Espace réservé du contenu 1" descr="IMG-20221218-WA000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987790" y="1711960"/>
            <a:ext cx="2575560" cy="3434715"/>
          </a:xfrm>
          <a:prstGeom prst="rect">
            <a:avLst/>
          </a:prstGeom>
        </p:spPr>
      </p:pic>
      <p:pic>
        <p:nvPicPr>
          <p:cNvPr id="5" name="Espace réservé du contenu 4" descr="IMG_20221217_11210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56050" y="609600"/>
            <a:ext cx="4259580" cy="3194685"/>
          </a:xfrm>
          <a:prstGeom prst="rect">
            <a:avLst/>
          </a:prstGeom>
        </p:spPr>
      </p:pic>
      <p:pic>
        <p:nvPicPr>
          <p:cNvPr id="7" name="Image 6" descr="IMG_20221217_1102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231775" y="2313305"/>
            <a:ext cx="3902710" cy="2927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</Words>
  <Application>Microsoft Office PowerPoint</Application>
  <PresentationFormat>Grand écran</PresentationFormat>
  <Paragraphs>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GILBERT Cedric</cp:lastModifiedBy>
  <cp:revision>8</cp:revision>
  <dcterms:created xsi:type="dcterms:W3CDTF">2021-08-11T14:51:00Z</dcterms:created>
  <dcterms:modified xsi:type="dcterms:W3CDTF">2023-01-02T10:18:51Z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  <property fmtid="{D5CDD505-2E9C-101B-9397-08002B2CF9AE}" pid="3" name="ICV">
    <vt:lpwstr>C0BF026A1F724485ADA285A4A5CA11F8</vt:lpwstr>
  </property>
  <property fmtid="{D5CDD505-2E9C-101B-9397-08002B2CF9AE}" pid="4" name="KSOProductBuildVer">
    <vt:lpwstr>1036-11.2.0.11417</vt:lpwstr>
  </property>
</Properties>
</file>