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6"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3E426A-4931-45DC-9C85-D6503F9470E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BC15507-9948-4B2B-9C3F-5DD53473A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C8FC96C-6CBA-4123-BDA1-F70BD25B4C06}"/>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5" name="Espace réservé du pied de page 4">
            <a:extLst>
              <a:ext uri="{FF2B5EF4-FFF2-40B4-BE49-F238E27FC236}">
                <a16:creationId xmlns:a16="http://schemas.microsoft.com/office/drawing/2014/main" id="{69E020FF-09FD-48D7-BAB3-4FED0EB0D1F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0B2940-94D8-496E-B172-7CF8E548F28E}"/>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400864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3A1F9-4019-42D0-81C6-8C404A95B25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1D4866B-999C-460E-82FE-CB07C775EC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F1F157-033B-4B76-BF9A-DEEC2AF2B67E}"/>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5" name="Espace réservé du pied de page 4">
            <a:extLst>
              <a:ext uri="{FF2B5EF4-FFF2-40B4-BE49-F238E27FC236}">
                <a16:creationId xmlns:a16="http://schemas.microsoft.com/office/drawing/2014/main" id="{4732E539-9A04-499C-9BCE-2071D6C249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70FCF8-060E-4335-A2B9-C351CC50E0E6}"/>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350857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44F9CF8-9B6F-4188-981D-2589ED601A5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A19E68D-E43A-4E3B-A916-45239B7A94F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3F91A8-5A8A-4908-9F87-32B35FA97DD7}"/>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5" name="Espace réservé du pied de page 4">
            <a:extLst>
              <a:ext uri="{FF2B5EF4-FFF2-40B4-BE49-F238E27FC236}">
                <a16:creationId xmlns:a16="http://schemas.microsoft.com/office/drawing/2014/main" id="{B9A79C71-101B-4551-84BF-4F6E3CCD7B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91302A-534E-4B6A-B822-1BA4D2C63B98}"/>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362314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6E94D6-04E5-41A4-8FF8-D967EDC17DC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478464-94BB-43BA-9290-318A7E33B7C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28F7088-C2B9-4E3F-9CF8-2DC102F6487C}"/>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5" name="Espace réservé du pied de page 4">
            <a:extLst>
              <a:ext uri="{FF2B5EF4-FFF2-40B4-BE49-F238E27FC236}">
                <a16:creationId xmlns:a16="http://schemas.microsoft.com/office/drawing/2014/main" id="{F41E40DC-1DF5-4DE6-AD67-F5BE3DC6E4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30E383-1AE9-4137-8059-C575545490AC}"/>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282093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FC89C-DEDD-4C5D-9053-5AC6A857E61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4F8B68B-9C31-4BC9-9F4F-A884BAC9D5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927AF55-FEE8-4F6F-BDB7-85ED538CFC17}"/>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5" name="Espace réservé du pied de page 4">
            <a:extLst>
              <a:ext uri="{FF2B5EF4-FFF2-40B4-BE49-F238E27FC236}">
                <a16:creationId xmlns:a16="http://schemas.microsoft.com/office/drawing/2014/main" id="{971CBFC2-2217-421C-8BFF-6DC9B08AF2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8B61D2-6FDE-4B11-8076-4FAE766FFBA2}"/>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283219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11C981-22D4-4D63-B378-0FDB11DBDCE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3409339-A734-4E52-84F6-45DB8F63942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DF56EAA-6593-492C-96C6-02E53E710E0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62FDC3B-A484-4B61-883E-35A97D74E0D0}"/>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6" name="Espace réservé du pied de page 5">
            <a:extLst>
              <a:ext uri="{FF2B5EF4-FFF2-40B4-BE49-F238E27FC236}">
                <a16:creationId xmlns:a16="http://schemas.microsoft.com/office/drawing/2014/main" id="{321937F8-D2FC-435C-8C49-06605C73719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1E30D5A-DCD1-488D-94AA-81264AC4E159}"/>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1726806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2E0908-15C2-4224-8F5B-779B4BE45E2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BA17239-61A0-4A69-BCCA-CCE859B50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55281F8-55DA-4F62-BE26-C3F4055FE51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E2AB2C3-BEF8-4853-85C8-B5B2C7CDBC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E68DC1E-7B97-44E7-B401-52FC4C122FD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96E5789-1A5B-4365-B427-A1F4C1F1E89D}"/>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8" name="Espace réservé du pied de page 7">
            <a:extLst>
              <a:ext uri="{FF2B5EF4-FFF2-40B4-BE49-F238E27FC236}">
                <a16:creationId xmlns:a16="http://schemas.microsoft.com/office/drawing/2014/main" id="{1C77B25F-CA9B-41FC-A070-5876BF0302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82050C-5646-4ABB-AA09-F8CB2840C064}"/>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322935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BDDB33-5620-45AD-BC91-8362ED9EBDE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0C3CBA2-947F-4DBA-9434-C1805FA13F8F}"/>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4" name="Espace réservé du pied de page 3">
            <a:extLst>
              <a:ext uri="{FF2B5EF4-FFF2-40B4-BE49-F238E27FC236}">
                <a16:creationId xmlns:a16="http://schemas.microsoft.com/office/drawing/2014/main" id="{CA7DE336-5EDD-4259-9C14-8BF3D9B8184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3BE4C84-986A-4DD1-95B4-25DB861237EE}"/>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394464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8BE8941-41D5-4A5A-80D2-E5041D45A861}"/>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3" name="Espace réservé du pied de page 2">
            <a:extLst>
              <a:ext uri="{FF2B5EF4-FFF2-40B4-BE49-F238E27FC236}">
                <a16:creationId xmlns:a16="http://schemas.microsoft.com/office/drawing/2014/main" id="{40885191-340D-44B3-AE8D-1B2CBAAA961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00C2339-51E6-4F76-8B1F-DC860AC8E261}"/>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220005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BD09DA-EEF8-4095-BC6E-76972C71FE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985CC88-12FE-4D85-A48E-1D1B91E3E4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5652599-131E-437B-8E79-5057D1676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450E9C-7913-45CE-8C08-143FF866482D}"/>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6" name="Espace réservé du pied de page 5">
            <a:extLst>
              <a:ext uri="{FF2B5EF4-FFF2-40B4-BE49-F238E27FC236}">
                <a16:creationId xmlns:a16="http://schemas.microsoft.com/office/drawing/2014/main" id="{D2DC6BE7-512B-4D23-B2FA-12C0D73161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8BC4042-C070-41D9-B5C6-EB8FDD57229F}"/>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1771414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0A2542-01DA-4296-92D2-D236EDFF375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4917B2A-D773-4A78-AEEA-16B41A3B6B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A7F327D-42F2-4EE1-88B9-0D362ADDD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E07DE6E-16C3-4E3B-B41F-1FACA288B006}"/>
              </a:ext>
            </a:extLst>
          </p:cNvPr>
          <p:cNvSpPr>
            <a:spLocks noGrp="1"/>
          </p:cNvSpPr>
          <p:nvPr>
            <p:ph type="dt" sz="half" idx="10"/>
          </p:nvPr>
        </p:nvSpPr>
        <p:spPr/>
        <p:txBody>
          <a:bodyPr/>
          <a:lstStyle/>
          <a:p>
            <a:fld id="{E0CAD715-54EB-4DFB-884A-29AD0E4DB172}" type="datetimeFigureOut">
              <a:rPr lang="fr-FR" smtClean="0"/>
              <a:t>18/12/2022</a:t>
            </a:fld>
            <a:endParaRPr lang="fr-FR"/>
          </a:p>
        </p:txBody>
      </p:sp>
      <p:sp>
        <p:nvSpPr>
          <p:cNvPr id="6" name="Espace réservé du pied de page 5">
            <a:extLst>
              <a:ext uri="{FF2B5EF4-FFF2-40B4-BE49-F238E27FC236}">
                <a16:creationId xmlns:a16="http://schemas.microsoft.com/office/drawing/2014/main" id="{2904EC13-ECF8-4AC2-84F8-DD4D310E5B6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52203D5-53B9-4669-938D-4F4D344994A2}"/>
              </a:ext>
            </a:extLst>
          </p:cNvPr>
          <p:cNvSpPr>
            <a:spLocks noGrp="1"/>
          </p:cNvSpPr>
          <p:nvPr>
            <p:ph type="sldNum" sz="quarter" idx="12"/>
          </p:nvPr>
        </p:nvSpPr>
        <p:spPr/>
        <p:txBody>
          <a:bodyPr/>
          <a:lstStyle/>
          <a:p>
            <a:fld id="{842F64BB-184B-44BF-A94F-BFC50A702DF2}" type="slidenum">
              <a:rPr lang="fr-FR" smtClean="0"/>
              <a:t>‹N°›</a:t>
            </a:fld>
            <a:endParaRPr lang="fr-FR"/>
          </a:p>
        </p:txBody>
      </p:sp>
    </p:spTree>
    <p:extLst>
      <p:ext uri="{BB962C8B-B14F-4D97-AF65-F5344CB8AC3E}">
        <p14:creationId xmlns:p14="http://schemas.microsoft.com/office/powerpoint/2010/main" val="419781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EE6C4A2-4457-4AE4-B635-44355469C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FE79344-E926-4FFF-A7BA-CA346780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046187-1F3C-4693-BFF3-2E754BD7A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AD715-54EB-4DFB-884A-29AD0E4DB172}" type="datetimeFigureOut">
              <a:rPr lang="fr-FR" smtClean="0"/>
              <a:t>18/12/2022</a:t>
            </a:fld>
            <a:endParaRPr lang="fr-FR"/>
          </a:p>
        </p:txBody>
      </p:sp>
      <p:sp>
        <p:nvSpPr>
          <p:cNvPr id="5" name="Espace réservé du pied de page 4">
            <a:extLst>
              <a:ext uri="{FF2B5EF4-FFF2-40B4-BE49-F238E27FC236}">
                <a16:creationId xmlns:a16="http://schemas.microsoft.com/office/drawing/2014/main" id="{080A03D2-429F-4962-B883-9142F866DC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F0BE007-E855-4CCD-92F9-228D41D58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F64BB-184B-44BF-A94F-BFC50A702DF2}" type="slidenum">
              <a:rPr lang="fr-FR" smtClean="0"/>
              <a:t>‹N°›</a:t>
            </a:fld>
            <a:endParaRPr lang="fr-FR"/>
          </a:p>
        </p:txBody>
      </p:sp>
    </p:spTree>
    <p:extLst>
      <p:ext uri="{BB962C8B-B14F-4D97-AF65-F5344CB8AC3E}">
        <p14:creationId xmlns:p14="http://schemas.microsoft.com/office/powerpoint/2010/main" val="1602091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A22F341-430E-D9CC-325B-F3DDFFCFF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62250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2C5F91-D249-59EF-1FAE-B6A67C9CD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8" name="ZoneTexte 7">
            <a:extLst>
              <a:ext uri="{FF2B5EF4-FFF2-40B4-BE49-F238E27FC236}">
                <a16:creationId xmlns:a16="http://schemas.microsoft.com/office/drawing/2014/main" id="{EE2933AE-43B7-4CB5-AF51-C618BD4123E0}"/>
              </a:ext>
            </a:extLst>
          </p:cNvPr>
          <p:cNvSpPr txBox="1"/>
          <p:nvPr/>
        </p:nvSpPr>
        <p:spPr>
          <a:xfrm>
            <a:off x="5134062" y="939567"/>
            <a:ext cx="1988191" cy="369332"/>
          </a:xfrm>
          <a:prstGeom prst="rect">
            <a:avLst/>
          </a:prstGeom>
          <a:noFill/>
        </p:spPr>
        <p:txBody>
          <a:bodyPr wrap="square" rtlCol="0">
            <a:spAutoFit/>
          </a:bodyPr>
          <a:lstStyle/>
          <a:p>
            <a:pPr algn="ctr"/>
            <a:r>
              <a:rPr lang="fr-FR" b="1" dirty="0">
                <a:latin typeface="Louis George Café" panose="020B0600020202020204" pitchFamily="34" charset="0"/>
              </a:rPr>
              <a:t>100</a:t>
            </a:r>
          </a:p>
        </p:txBody>
      </p:sp>
      <p:sp>
        <p:nvSpPr>
          <p:cNvPr id="5" name="ZoneTexte 4">
            <a:extLst>
              <a:ext uri="{FF2B5EF4-FFF2-40B4-BE49-F238E27FC236}">
                <a16:creationId xmlns:a16="http://schemas.microsoft.com/office/drawing/2014/main" id="{A541F1E1-0309-8B9A-3002-33B220091FCE}"/>
              </a:ext>
            </a:extLst>
          </p:cNvPr>
          <p:cNvSpPr txBox="1"/>
          <p:nvPr/>
        </p:nvSpPr>
        <p:spPr>
          <a:xfrm>
            <a:off x="7442432" y="939567"/>
            <a:ext cx="1988191" cy="276999"/>
          </a:xfrm>
          <a:prstGeom prst="rect">
            <a:avLst/>
          </a:prstGeom>
          <a:noFill/>
        </p:spPr>
        <p:txBody>
          <a:bodyPr wrap="square" rtlCol="0">
            <a:spAutoFit/>
          </a:bodyPr>
          <a:lstStyle/>
          <a:p>
            <a:pPr algn="ctr"/>
            <a:r>
              <a:rPr lang="fr-FR" sz="1200" b="1" dirty="0">
                <a:latin typeface="Louis George Café" panose="020B0600020202020204" pitchFamily="34" charset="0"/>
              </a:rPr>
              <a:t>Règles du jeu et arbitrage</a:t>
            </a:r>
          </a:p>
        </p:txBody>
      </p:sp>
      <p:sp>
        <p:nvSpPr>
          <p:cNvPr id="13" name="ZoneTexte 12">
            <a:extLst>
              <a:ext uri="{FF2B5EF4-FFF2-40B4-BE49-F238E27FC236}">
                <a16:creationId xmlns:a16="http://schemas.microsoft.com/office/drawing/2014/main" id="{5E0E580F-6403-E453-F22B-D414FA0485CA}"/>
              </a:ext>
            </a:extLst>
          </p:cNvPr>
          <p:cNvSpPr txBox="1"/>
          <p:nvPr/>
        </p:nvSpPr>
        <p:spPr>
          <a:xfrm>
            <a:off x="868261" y="2123813"/>
            <a:ext cx="1988191" cy="369332"/>
          </a:xfrm>
          <a:prstGeom prst="rect">
            <a:avLst/>
          </a:prstGeom>
          <a:noFill/>
        </p:spPr>
        <p:txBody>
          <a:bodyPr wrap="square" rtlCol="0">
            <a:spAutoFit/>
          </a:bodyPr>
          <a:lstStyle/>
          <a:p>
            <a:pPr algn="ctr"/>
            <a:r>
              <a:rPr lang="fr-FR" b="1" dirty="0">
                <a:latin typeface="Louis George Café" panose="020B0600020202020204" pitchFamily="34" charset="0"/>
              </a:rPr>
              <a:t>17/12/2022</a:t>
            </a:r>
          </a:p>
        </p:txBody>
      </p:sp>
      <p:sp>
        <p:nvSpPr>
          <p:cNvPr id="14" name="ZoneTexte 13">
            <a:extLst>
              <a:ext uri="{FF2B5EF4-FFF2-40B4-BE49-F238E27FC236}">
                <a16:creationId xmlns:a16="http://schemas.microsoft.com/office/drawing/2014/main" id="{474050EC-6FDA-0909-9A23-6A3148B5687F}"/>
              </a:ext>
            </a:extLst>
          </p:cNvPr>
          <p:cNvSpPr txBox="1"/>
          <p:nvPr/>
        </p:nvSpPr>
        <p:spPr>
          <a:xfrm>
            <a:off x="2856452" y="2123813"/>
            <a:ext cx="1988191" cy="369332"/>
          </a:xfrm>
          <a:prstGeom prst="rect">
            <a:avLst/>
          </a:prstGeom>
          <a:noFill/>
        </p:spPr>
        <p:txBody>
          <a:bodyPr wrap="square" rtlCol="0">
            <a:spAutoFit/>
          </a:bodyPr>
          <a:lstStyle/>
          <a:p>
            <a:pPr algn="ctr"/>
            <a:r>
              <a:rPr lang="fr-FR" b="1" dirty="0">
                <a:latin typeface="Louis George Café" panose="020B0600020202020204" pitchFamily="34" charset="0"/>
              </a:rPr>
              <a:t>FC Salignais</a:t>
            </a:r>
          </a:p>
        </p:txBody>
      </p:sp>
      <p:sp>
        <p:nvSpPr>
          <p:cNvPr id="15" name="ZoneTexte 14">
            <a:extLst>
              <a:ext uri="{FF2B5EF4-FFF2-40B4-BE49-F238E27FC236}">
                <a16:creationId xmlns:a16="http://schemas.microsoft.com/office/drawing/2014/main" id="{9C2B31E4-746E-D237-7E77-673C2CE68E3E}"/>
              </a:ext>
            </a:extLst>
          </p:cNvPr>
          <p:cNvSpPr txBox="1"/>
          <p:nvPr/>
        </p:nvSpPr>
        <p:spPr>
          <a:xfrm>
            <a:off x="5134062" y="2123813"/>
            <a:ext cx="1988191" cy="369332"/>
          </a:xfrm>
          <a:prstGeom prst="rect">
            <a:avLst/>
          </a:prstGeom>
          <a:noFill/>
        </p:spPr>
        <p:txBody>
          <a:bodyPr wrap="square" rtlCol="0">
            <a:spAutoFit/>
          </a:bodyPr>
          <a:lstStyle/>
          <a:p>
            <a:pPr algn="ctr"/>
            <a:r>
              <a:rPr lang="fr-FR" b="1" dirty="0">
                <a:latin typeface="Louis George Café" panose="020B0600020202020204" pitchFamily="34" charset="0"/>
              </a:rPr>
              <a:t>U8 à U11</a:t>
            </a:r>
          </a:p>
        </p:txBody>
      </p:sp>
      <p:sp>
        <p:nvSpPr>
          <p:cNvPr id="16" name="ZoneTexte 15">
            <a:extLst>
              <a:ext uri="{FF2B5EF4-FFF2-40B4-BE49-F238E27FC236}">
                <a16:creationId xmlns:a16="http://schemas.microsoft.com/office/drawing/2014/main" id="{8412EC9E-30FD-39F4-AAA5-04D2BD7F9881}"/>
              </a:ext>
            </a:extLst>
          </p:cNvPr>
          <p:cNvSpPr txBox="1"/>
          <p:nvPr/>
        </p:nvSpPr>
        <p:spPr>
          <a:xfrm>
            <a:off x="7411672" y="1985313"/>
            <a:ext cx="1988191" cy="646331"/>
          </a:xfrm>
          <a:prstGeom prst="rect">
            <a:avLst/>
          </a:prstGeom>
          <a:noFill/>
        </p:spPr>
        <p:txBody>
          <a:bodyPr wrap="square" rtlCol="0">
            <a:spAutoFit/>
          </a:bodyPr>
          <a:lstStyle/>
          <a:p>
            <a:pPr algn="ctr"/>
            <a:r>
              <a:rPr lang="fr-FR" sz="1200" b="1" dirty="0">
                <a:latin typeface="Louis George Café" panose="020B0600020202020204" pitchFamily="34" charset="0"/>
              </a:rPr>
              <a:t>Rappel des règles d’arbitrages et fair-play lors de l’arbre de noël</a:t>
            </a:r>
          </a:p>
        </p:txBody>
      </p:sp>
      <p:sp>
        <p:nvSpPr>
          <p:cNvPr id="17" name="ZoneTexte 16">
            <a:extLst>
              <a:ext uri="{FF2B5EF4-FFF2-40B4-BE49-F238E27FC236}">
                <a16:creationId xmlns:a16="http://schemas.microsoft.com/office/drawing/2014/main" id="{BC20AB88-7201-E36C-11CA-3E126960FCEB}"/>
              </a:ext>
            </a:extLst>
          </p:cNvPr>
          <p:cNvSpPr txBox="1"/>
          <p:nvPr/>
        </p:nvSpPr>
        <p:spPr>
          <a:xfrm>
            <a:off x="2856451" y="3164047"/>
            <a:ext cx="6477672" cy="2123658"/>
          </a:xfrm>
          <a:prstGeom prst="rect">
            <a:avLst/>
          </a:prstGeom>
          <a:noFill/>
        </p:spPr>
        <p:txBody>
          <a:bodyPr wrap="square" rtlCol="0">
            <a:spAutoFit/>
          </a:bodyPr>
          <a:lstStyle/>
          <a:p>
            <a:r>
              <a:rPr lang="fr-FR" sz="1200" dirty="0">
                <a:latin typeface="Louis George Café" panose="020B0600020202020204" pitchFamily="34" charset="0"/>
              </a:rPr>
              <a:t>Dans le cadre de l’organisation de l’arbre de noël de l’école de foot du FC Saligny, nous avons rassemblé tous les enfants des U6 aux U11 garçons et filles. Une séance en salle pour sensibiliser aux règles d’arbitrages et de fair-play, à été proposée pour les U8 aux U12. A travers les matchs proposés dans la matinée, l’autoarbitrage était mis en application où chaque éducateur pouvait intervenir pour expliquer les règles ou décisions arbitrales à prendre. A l’issue du rassemblement, le père noël est arrivé pour distribuer un cadeaux à chaque enfant pour renforcer l’identité club : bonnet, calendrier, sac sport ….</a:t>
            </a:r>
          </a:p>
          <a:p>
            <a:r>
              <a:rPr lang="fr-FR" sz="1200" dirty="0">
                <a:latin typeface="Louis George Café" panose="020B0600020202020204" pitchFamily="34" charset="0"/>
              </a:rPr>
              <a:t>Nous en avons profité pour faire un rappel sur les engagements citoyens de tous les acteurs pour un sports citoyens ( parents, éducateurs,  sportifs, arbitres…)</a:t>
            </a:r>
          </a:p>
          <a:p>
            <a:r>
              <a:rPr lang="fr-FR" sz="1200" dirty="0">
                <a:latin typeface="Louis George Café" panose="020B0600020202020204" pitchFamily="34" charset="0"/>
              </a:rPr>
              <a:t>Nous espérons que ces actions vont permettre d’améliorer les climats autour des rencontres de notre sport favori.</a:t>
            </a:r>
          </a:p>
        </p:txBody>
      </p:sp>
    </p:spTree>
    <p:extLst>
      <p:ext uri="{BB962C8B-B14F-4D97-AF65-F5344CB8AC3E}">
        <p14:creationId xmlns:p14="http://schemas.microsoft.com/office/powerpoint/2010/main" val="1056282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05070DE-D1DA-2FF9-B332-54BB4B2E8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374"/>
            <a:ext cx="12192000" cy="6857143"/>
          </a:xfrm>
          <a:prstGeom prst="rect">
            <a:avLst/>
          </a:prstGeom>
        </p:spPr>
      </p:pic>
      <p:pic>
        <p:nvPicPr>
          <p:cNvPr id="4" name="Image 3">
            <a:extLst>
              <a:ext uri="{FF2B5EF4-FFF2-40B4-BE49-F238E27FC236}">
                <a16:creationId xmlns:a16="http://schemas.microsoft.com/office/drawing/2014/main" id="{FB545FDA-77EF-EAA0-77D0-CE33EC2EF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453" y="1787088"/>
            <a:ext cx="2127703" cy="2836938"/>
          </a:xfrm>
          <a:prstGeom prst="rect">
            <a:avLst/>
          </a:prstGeom>
        </p:spPr>
      </p:pic>
      <p:pic>
        <p:nvPicPr>
          <p:cNvPr id="6" name="Image 5">
            <a:extLst>
              <a:ext uri="{FF2B5EF4-FFF2-40B4-BE49-F238E27FC236}">
                <a16:creationId xmlns:a16="http://schemas.microsoft.com/office/drawing/2014/main" id="{92A94DDD-0AFD-58CF-E840-4ED44C6C7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769" y="3829902"/>
            <a:ext cx="3241140" cy="2430855"/>
          </a:xfrm>
          <a:prstGeom prst="rect">
            <a:avLst/>
          </a:prstGeom>
        </p:spPr>
      </p:pic>
      <p:pic>
        <p:nvPicPr>
          <p:cNvPr id="8" name="Image 7">
            <a:extLst>
              <a:ext uri="{FF2B5EF4-FFF2-40B4-BE49-F238E27FC236}">
                <a16:creationId xmlns:a16="http://schemas.microsoft.com/office/drawing/2014/main" id="{8982DC25-95C7-CF8E-A6A5-F38C4FBB6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731" y="3957367"/>
            <a:ext cx="1681494" cy="2241992"/>
          </a:xfrm>
          <a:prstGeom prst="rect">
            <a:avLst/>
          </a:prstGeom>
        </p:spPr>
      </p:pic>
      <p:pic>
        <p:nvPicPr>
          <p:cNvPr id="10" name="Image 9">
            <a:extLst>
              <a:ext uri="{FF2B5EF4-FFF2-40B4-BE49-F238E27FC236}">
                <a16:creationId xmlns:a16="http://schemas.microsoft.com/office/drawing/2014/main" id="{096E57CD-BBAF-07F4-449F-DF84FE6A13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749157" y="1778340"/>
            <a:ext cx="2241993" cy="1681495"/>
          </a:xfrm>
          <a:prstGeom prst="rect">
            <a:avLst/>
          </a:prstGeom>
        </p:spPr>
      </p:pic>
      <p:pic>
        <p:nvPicPr>
          <p:cNvPr id="12" name="Image 11">
            <a:extLst>
              <a:ext uri="{FF2B5EF4-FFF2-40B4-BE49-F238E27FC236}">
                <a16:creationId xmlns:a16="http://schemas.microsoft.com/office/drawing/2014/main" id="{6AE8037F-0D1E-B781-27D6-D29D55E8792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6583" y="581225"/>
            <a:ext cx="3884173" cy="2913129"/>
          </a:xfrm>
          <a:prstGeom prst="rect">
            <a:avLst/>
          </a:prstGeom>
        </p:spPr>
      </p:pic>
      <p:pic>
        <p:nvPicPr>
          <p:cNvPr id="14" name="Image 13">
            <a:extLst>
              <a:ext uri="{FF2B5EF4-FFF2-40B4-BE49-F238E27FC236}">
                <a16:creationId xmlns:a16="http://schemas.microsoft.com/office/drawing/2014/main" id="{964A1E7C-6DA4-04BD-8DE9-FD215B4AD1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851753" y="1613085"/>
            <a:ext cx="2430856" cy="1823142"/>
          </a:xfrm>
          <a:prstGeom prst="rect">
            <a:avLst/>
          </a:prstGeom>
        </p:spPr>
      </p:pic>
      <p:pic>
        <p:nvPicPr>
          <p:cNvPr id="16" name="Image 15">
            <a:extLst>
              <a:ext uri="{FF2B5EF4-FFF2-40B4-BE49-F238E27FC236}">
                <a16:creationId xmlns:a16="http://schemas.microsoft.com/office/drawing/2014/main" id="{1FEAF42F-DC49-610D-1A30-9F21D60D04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5610" y="3829902"/>
            <a:ext cx="1823142" cy="2430855"/>
          </a:xfrm>
          <a:prstGeom prst="rect">
            <a:avLst/>
          </a:prstGeom>
        </p:spPr>
      </p:pic>
    </p:spTree>
    <p:extLst>
      <p:ext uri="{BB962C8B-B14F-4D97-AF65-F5344CB8AC3E}">
        <p14:creationId xmlns:p14="http://schemas.microsoft.com/office/powerpoint/2010/main" val="21518795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27D496A04B354BA11F669EA8A82CF1" ma:contentTypeVersion="11" ma:contentTypeDescription="Crée un document." ma:contentTypeScope="" ma:versionID="95cc4b1bbbee3ddcde0c8c5dd7820986">
  <xsd:schema xmlns:xsd="http://www.w3.org/2001/XMLSchema" xmlns:xs="http://www.w3.org/2001/XMLSchema" xmlns:p="http://schemas.microsoft.com/office/2006/metadata/properties" xmlns:ns2="4f016fce-f143-4bc4-89ad-12ee29a7a82c" targetNamespace="http://schemas.microsoft.com/office/2006/metadata/properties" ma:root="true" ma:fieldsID="0a6a248e926a83dbc9f9e9dba43307a1" ns2:_="">
    <xsd:import namespace="4f016fce-f143-4bc4-89ad-12ee29a7a8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16fce-f143-4bc4-89ad-12ee29a7a8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FE34DF-C71F-4D62-A616-6C02BD64FBDD}">
  <ds:schemaRefs>
    <ds:schemaRef ds:uri="http://schemas.microsoft.com/sharepoint/v3/contenttype/forms"/>
  </ds:schemaRefs>
</ds:datastoreItem>
</file>

<file path=customXml/itemProps2.xml><?xml version="1.0" encoding="utf-8"?>
<ds:datastoreItem xmlns:ds="http://schemas.openxmlformats.org/officeDocument/2006/customXml" ds:itemID="{131E096A-5846-4E5D-92CD-1E906A3392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016fce-f143-4bc4-89ad-12ee29a7a8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B2EC90-23DD-4B56-81ED-294F7E74FCE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51</TotalTime>
  <Words>181</Words>
  <Application>Microsoft Office PowerPoint</Application>
  <PresentationFormat>Grand écran</PresentationFormat>
  <Paragraphs>9</Paragraphs>
  <Slides>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vt:i4>
      </vt:variant>
    </vt:vector>
  </HeadingPairs>
  <TitlesOfParts>
    <vt:vector size="8" baseType="lpstr">
      <vt:lpstr>Arial</vt:lpstr>
      <vt:lpstr>Calibri</vt:lpstr>
      <vt:lpstr>Calibri Light</vt:lpstr>
      <vt:lpstr>Louis George Café</vt:lpstr>
      <vt:lpstr>Thème Office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PAQUEREAU Marion</dc:creator>
  <cp:lastModifiedBy>PC</cp:lastModifiedBy>
  <cp:revision>11</cp:revision>
  <dcterms:created xsi:type="dcterms:W3CDTF">2021-08-11T14:51:11Z</dcterms:created>
  <dcterms:modified xsi:type="dcterms:W3CDTF">2022-12-18T11:47:04Z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0x0101008F27D496A04B354BA11F669EA8A82CF1</vt:lpwstr>
  </property>
</Properties>
</file>