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Johan" userId="dbb70581-eccd-4169-abb0-f6cb5ebb13ad" providerId="ADAL" clId="{3E2F9CF8-9C98-48B1-9ECB-EBC0529A6275}"/>
    <pc:docChg chg="modSld">
      <pc:chgData name="ROY Johan" userId="dbb70581-eccd-4169-abb0-f6cb5ebb13ad" providerId="ADAL" clId="{3E2F9CF8-9C98-48B1-9ECB-EBC0529A6275}" dt="2023-01-31T17:45:35.243" v="2" actId="20577"/>
      <pc:docMkLst>
        <pc:docMk/>
      </pc:docMkLst>
      <pc:sldChg chg="modSp mod">
        <pc:chgData name="ROY Johan" userId="dbb70581-eccd-4169-abb0-f6cb5ebb13ad" providerId="ADAL" clId="{3E2F9CF8-9C98-48B1-9ECB-EBC0529A6275}" dt="2023-01-31T17:45:35.243" v="2" actId="20577"/>
        <pc:sldMkLst>
          <pc:docMk/>
          <pc:sldMk cId="1056282994" sldId="257"/>
        </pc:sldMkLst>
        <pc:spChg chg="mod">
          <ac:chgData name="ROY Johan" userId="dbb70581-eccd-4169-abb0-f6cb5ebb13ad" providerId="ADAL" clId="{3E2F9CF8-9C98-48B1-9ECB-EBC0529A6275}" dt="2023-01-31T17:45:35.243" v="2" actId="20577"/>
          <ac:spMkLst>
            <pc:docMk/>
            <pc:sldMk cId="1056282994" sldId="257"/>
            <ac:spMk id="17" creationId="{BC20AB88-7201-E36C-11CA-3E126960FCE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01/02/2023</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01/02/2023</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01/02/2023</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01/02/2023</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01/02/2023</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01/02/2023</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01/02/2023</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01/02/2023</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01/02/2023</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01/02/2023</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01/02/2023</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01/02/2023</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A22F341-430E-D9CC-325B-F3DDFFCFF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72C5F91-D249-59EF-1FAE-B6A67C9CD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8" name="ZoneTexte 7">
            <a:extLst>
              <a:ext uri="{FF2B5EF4-FFF2-40B4-BE49-F238E27FC236}">
                <a16:creationId xmlns:a16="http://schemas.microsoft.com/office/drawing/2014/main" id="{EE2933AE-43B7-4CB5-AF51-C618BD4123E0}"/>
              </a:ext>
            </a:extLst>
          </p:cNvPr>
          <p:cNvSpPr txBox="1"/>
          <p:nvPr/>
        </p:nvSpPr>
        <p:spPr>
          <a:xfrm>
            <a:off x="5003627" y="876278"/>
            <a:ext cx="2184745" cy="523220"/>
          </a:xfrm>
          <a:prstGeom prst="rect">
            <a:avLst/>
          </a:prstGeom>
          <a:noFill/>
        </p:spPr>
        <p:txBody>
          <a:bodyPr wrap="square" rtlCol="0">
            <a:spAutoFit/>
          </a:bodyPr>
          <a:lstStyle/>
          <a:p>
            <a:pPr algn="ctr"/>
            <a:r>
              <a:rPr lang="fr-FR" sz="1400" b="1" dirty="0">
                <a:latin typeface="Louis George Café" panose="020B0600020202020204" pitchFamily="34" charset="0"/>
              </a:rPr>
              <a:t>20 personnes (du club et de club voisins)</a:t>
            </a:r>
          </a:p>
        </p:txBody>
      </p:sp>
      <p:sp>
        <p:nvSpPr>
          <p:cNvPr id="5" name="ZoneTexte 4">
            <a:extLst>
              <a:ext uri="{FF2B5EF4-FFF2-40B4-BE49-F238E27FC236}">
                <a16:creationId xmlns:a16="http://schemas.microsoft.com/office/drawing/2014/main" id="{A541F1E1-0309-8B9A-3002-33B220091FCE}"/>
              </a:ext>
            </a:extLst>
          </p:cNvPr>
          <p:cNvSpPr txBox="1"/>
          <p:nvPr/>
        </p:nvSpPr>
        <p:spPr>
          <a:xfrm>
            <a:off x="7391156" y="1025027"/>
            <a:ext cx="1988191" cy="276999"/>
          </a:xfrm>
          <a:prstGeom prst="rect">
            <a:avLst/>
          </a:prstGeom>
          <a:noFill/>
        </p:spPr>
        <p:txBody>
          <a:bodyPr wrap="square" rtlCol="0">
            <a:spAutoFit/>
          </a:bodyPr>
          <a:lstStyle/>
          <a:p>
            <a:pPr algn="ctr"/>
            <a:r>
              <a:rPr lang="fr-FR" sz="1200" b="1" dirty="0">
                <a:latin typeface="Louis George Café" panose="020B0600020202020204" pitchFamily="34" charset="0"/>
              </a:rPr>
              <a:t>Règles du jeu / Arbitrage</a:t>
            </a:r>
          </a:p>
        </p:txBody>
      </p:sp>
      <p:sp>
        <p:nvSpPr>
          <p:cNvPr id="13" name="ZoneTexte 12">
            <a:extLst>
              <a:ext uri="{FF2B5EF4-FFF2-40B4-BE49-F238E27FC236}">
                <a16:creationId xmlns:a16="http://schemas.microsoft.com/office/drawing/2014/main" id="{5E0E580F-6403-E453-F22B-D414FA0485CA}"/>
              </a:ext>
            </a:extLst>
          </p:cNvPr>
          <p:cNvSpPr txBox="1"/>
          <p:nvPr/>
        </p:nvSpPr>
        <p:spPr>
          <a:xfrm>
            <a:off x="868261"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14/01/2023</a:t>
            </a:r>
          </a:p>
        </p:txBody>
      </p:sp>
      <p:sp>
        <p:nvSpPr>
          <p:cNvPr id="14" name="ZoneTexte 13">
            <a:extLst>
              <a:ext uri="{FF2B5EF4-FFF2-40B4-BE49-F238E27FC236}">
                <a16:creationId xmlns:a16="http://schemas.microsoft.com/office/drawing/2014/main" id="{474050EC-6FDA-0909-9A23-6A3148B5687F}"/>
              </a:ext>
            </a:extLst>
          </p:cNvPr>
          <p:cNvSpPr txBox="1"/>
          <p:nvPr/>
        </p:nvSpPr>
        <p:spPr>
          <a:xfrm>
            <a:off x="2811326" y="2115267"/>
            <a:ext cx="1988191" cy="369332"/>
          </a:xfrm>
          <a:prstGeom prst="rect">
            <a:avLst/>
          </a:prstGeom>
          <a:noFill/>
        </p:spPr>
        <p:txBody>
          <a:bodyPr wrap="square" rtlCol="0">
            <a:spAutoFit/>
          </a:bodyPr>
          <a:lstStyle/>
          <a:p>
            <a:pPr algn="ctr"/>
            <a:r>
              <a:rPr lang="fr-FR" b="1" dirty="0">
                <a:latin typeface="Louis George Café" panose="020B0600020202020204" pitchFamily="34" charset="0"/>
              </a:rPr>
              <a:t>Montaigu VF</a:t>
            </a:r>
          </a:p>
        </p:txBody>
      </p:sp>
      <p:sp>
        <p:nvSpPr>
          <p:cNvPr id="15" name="ZoneTexte 14">
            <a:extLst>
              <a:ext uri="{FF2B5EF4-FFF2-40B4-BE49-F238E27FC236}">
                <a16:creationId xmlns:a16="http://schemas.microsoft.com/office/drawing/2014/main" id="{9C2B31E4-746E-D237-7E77-673C2CE68E3E}"/>
              </a:ext>
            </a:extLst>
          </p:cNvPr>
          <p:cNvSpPr txBox="1"/>
          <p:nvPr/>
        </p:nvSpPr>
        <p:spPr>
          <a:xfrm>
            <a:off x="5134062"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Toutes catégories</a:t>
            </a:r>
          </a:p>
        </p:txBody>
      </p:sp>
      <p:sp>
        <p:nvSpPr>
          <p:cNvPr id="16" name="ZoneTexte 15">
            <a:extLst>
              <a:ext uri="{FF2B5EF4-FFF2-40B4-BE49-F238E27FC236}">
                <a16:creationId xmlns:a16="http://schemas.microsoft.com/office/drawing/2014/main" id="{8412EC9E-30FD-39F4-AAA5-04D2BD7F9881}"/>
              </a:ext>
            </a:extLst>
          </p:cNvPr>
          <p:cNvSpPr txBox="1"/>
          <p:nvPr/>
        </p:nvSpPr>
        <p:spPr>
          <a:xfrm>
            <a:off x="7379884" y="2140905"/>
            <a:ext cx="1988191" cy="523220"/>
          </a:xfrm>
          <a:prstGeom prst="rect">
            <a:avLst/>
          </a:prstGeom>
          <a:noFill/>
        </p:spPr>
        <p:txBody>
          <a:bodyPr wrap="square" rtlCol="0">
            <a:spAutoFit/>
          </a:bodyPr>
          <a:lstStyle/>
          <a:p>
            <a:pPr algn="ctr"/>
            <a:r>
              <a:rPr lang="fr-FR" sz="1400" b="1" dirty="0">
                <a:latin typeface="Louis George Café" panose="020B0600020202020204" pitchFamily="34" charset="0"/>
              </a:rPr>
              <a:t>Présentation réserve d’avant match</a:t>
            </a:r>
          </a:p>
        </p:txBody>
      </p:sp>
      <p:sp>
        <p:nvSpPr>
          <p:cNvPr id="17" name="ZoneTexte 16">
            <a:extLst>
              <a:ext uri="{FF2B5EF4-FFF2-40B4-BE49-F238E27FC236}">
                <a16:creationId xmlns:a16="http://schemas.microsoft.com/office/drawing/2014/main" id="{BC20AB88-7201-E36C-11CA-3E126960FCEB}"/>
              </a:ext>
            </a:extLst>
          </p:cNvPr>
          <p:cNvSpPr txBox="1"/>
          <p:nvPr/>
        </p:nvSpPr>
        <p:spPr>
          <a:xfrm>
            <a:off x="2856451" y="3164048"/>
            <a:ext cx="6381553" cy="2862322"/>
          </a:xfrm>
          <a:prstGeom prst="rect">
            <a:avLst/>
          </a:prstGeom>
          <a:noFill/>
        </p:spPr>
        <p:txBody>
          <a:bodyPr wrap="square" rtlCol="0">
            <a:spAutoFit/>
          </a:bodyPr>
          <a:lstStyle/>
          <a:p>
            <a:pPr algn="just"/>
            <a:r>
              <a:rPr lang="fr-FR" dirty="0">
                <a:latin typeface="Louis George Café" panose="020B0600020202020204" pitchFamily="34" charset="0"/>
              </a:rPr>
              <a:t>	L’action mis en place consistait à comprendre le fonctionnement de la réserve d’avant match. Pour cela, dans un premier temps, nous avons présenté un diaporama permettant d’exposer les différentes étapes pour poser une réserve d’avant match. Nous avons ensuite mis en pratique les notions vues dans le diaporama. Le district nous a été une aide précieuse puisqu’il nous a mis à disposition deux tablettes de démonstration (FMI) pour que, par groupe, nous puissions s’exercer dessus. Nous avons poursuivi par un temps de questions/réponses pour finalement clôturer par un pot de l’amitié. </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5070DE-D1DA-2FF9-B332-54BB4B2E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4" name="Image 3" descr="Une image contenant personne, gens, groupe, table&#10;&#10;Description générée automatiquement">
            <a:extLst>
              <a:ext uri="{FF2B5EF4-FFF2-40B4-BE49-F238E27FC236}">
                <a16:creationId xmlns:a16="http://schemas.microsoft.com/office/drawing/2014/main" id="{E11CFBDE-97DF-125D-EDDF-4DBD1640E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5767" y="1817832"/>
            <a:ext cx="2416752" cy="3222336"/>
          </a:xfrm>
          <a:prstGeom prst="rect">
            <a:avLst/>
          </a:prstGeom>
        </p:spPr>
      </p:pic>
      <p:pic>
        <p:nvPicPr>
          <p:cNvPr id="6" name="Image 5" descr="Une image contenant personne, assis, portable, groupe&#10;&#10;Description générée automatiquement">
            <a:extLst>
              <a:ext uri="{FF2B5EF4-FFF2-40B4-BE49-F238E27FC236}">
                <a16:creationId xmlns:a16="http://schemas.microsoft.com/office/drawing/2014/main" id="{E8EBF492-83A1-9538-A0D2-BD80A3FD5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9507" y="351297"/>
            <a:ext cx="2416753" cy="3222337"/>
          </a:xfrm>
          <a:prstGeom prst="rect">
            <a:avLst/>
          </a:prstGeom>
        </p:spPr>
      </p:pic>
      <p:pic>
        <p:nvPicPr>
          <p:cNvPr id="8" name="Image 7" descr="Une image contenant intérieur, personne, plafond, groupe&#10;&#10;Description générée automatiquement">
            <a:extLst>
              <a:ext uri="{FF2B5EF4-FFF2-40B4-BE49-F238E27FC236}">
                <a16:creationId xmlns:a16="http://schemas.microsoft.com/office/drawing/2014/main" id="{66EDE4B5-601B-8B10-780D-26BFEF72D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7112" y="3754892"/>
            <a:ext cx="3669081" cy="2751811"/>
          </a:xfrm>
          <a:prstGeom prst="rect">
            <a:avLst/>
          </a:prstGeom>
        </p:spPr>
      </p:pic>
      <p:pic>
        <p:nvPicPr>
          <p:cNvPr id="10" name="Image 9" descr="Une image contenant texte, intérieur, plafond, table&#10;&#10;Description générée automatiquement">
            <a:extLst>
              <a:ext uri="{FF2B5EF4-FFF2-40B4-BE49-F238E27FC236}">
                <a16:creationId xmlns:a16="http://schemas.microsoft.com/office/drawing/2014/main" id="{6613D164-9867-147A-ECE0-302C932CA7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481" y="2116135"/>
            <a:ext cx="2904259" cy="3872346"/>
          </a:xfrm>
          <a:prstGeom prst="rect">
            <a:avLst/>
          </a:prstGeom>
        </p:spPr>
      </p:pic>
      <p:pic>
        <p:nvPicPr>
          <p:cNvPr id="12" name="Image 11" descr="Une image contenant personne&#10;&#10;Description générée automatiquement">
            <a:extLst>
              <a:ext uri="{FF2B5EF4-FFF2-40B4-BE49-F238E27FC236}">
                <a16:creationId xmlns:a16="http://schemas.microsoft.com/office/drawing/2014/main" id="{CCAB0AEE-9A0F-D456-618C-EF7AFAB2C8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2027" y="1293250"/>
            <a:ext cx="3040513" cy="2280384"/>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27D496A04B354BA11F669EA8A82CF1" ma:contentTypeVersion="11" ma:contentTypeDescription="Crée un document." ma:contentTypeScope="" ma:versionID="95cc4b1bbbee3ddcde0c8c5dd7820986">
  <xsd:schema xmlns:xsd="http://www.w3.org/2001/XMLSchema" xmlns:xs="http://www.w3.org/2001/XMLSchema" xmlns:p="http://schemas.microsoft.com/office/2006/metadata/properties" xmlns:ns2="4f016fce-f143-4bc4-89ad-12ee29a7a82c" targetNamespace="http://schemas.microsoft.com/office/2006/metadata/properties" ma:root="true" ma:fieldsID="0a6a248e926a83dbc9f9e9dba43307a1" ns2:_="">
    <xsd:import namespace="4f016fce-f143-4bc4-89ad-12ee29a7a8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16fce-f143-4bc4-89ad-12ee29a7a8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B2EC90-23DD-4B56-81ED-294F7E74FCE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31E096A-5846-4E5D-92CD-1E906A339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16fce-f143-4bc4-89ad-12ee29a7a8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FE34DF-C71F-4D62-A616-6C02BD64FB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TotalTime>
  <Words>129</Words>
  <Application>Microsoft Office PowerPoint</Application>
  <PresentationFormat>Grand écran</PresentationFormat>
  <Paragraphs>7</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Louis George Café</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MONTAIGU VENDEE FOOTBALL</cp:lastModifiedBy>
  <cp:revision>8</cp:revision>
  <dcterms:created xsi:type="dcterms:W3CDTF">2021-08-11T14:51:11Z</dcterms:created>
  <dcterms:modified xsi:type="dcterms:W3CDTF">2023-02-01T15:45:04Z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0x0101008F27D496A04B354BA11F669EA8A82CF1</vt:lpwstr>
  </property>
</Properties>
</file>