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20/01/2023</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20/01/2023</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20/01/2023</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20/01/2023</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20/01/2023</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20/01/2023</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20/01/2023</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20/01/2023</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20/01/2023</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20/01/2023</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20/01/2023</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20/01/2023</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A22F341-430E-D9CC-325B-F3DDFFCFF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2C5F91-D249-59EF-1FAE-B6A67C9C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Exemple</a:t>
            </a:r>
          </a:p>
        </p:txBody>
      </p:sp>
      <p:sp>
        <p:nvSpPr>
          <p:cNvPr id="5" name="ZoneTexte 4">
            <a:extLst>
              <a:ext uri="{FF2B5EF4-FFF2-40B4-BE49-F238E27FC236}">
                <a16:creationId xmlns:a16="http://schemas.microsoft.com/office/drawing/2014/main" id="{A541F1E1-0309-8B9A-3002-33B220091FCE}"/>
              </a:ext>
            </a:extLst>
          </p:cNvPr>
          <p:cNvSpPr txBox="1"/>
          <p:nvPr/>
        </p:nvSpPr>
        <p:spPr>
          <a:xfrm>
            <a:off x="7442432" y="831845"/>
            <a:ext cx="1988191" cy="584775"/>
          </a:xfrm>
          <a:prstGeom prst="rect">
            <a:avLst/>
          </a:prstGeom>
          <a:noFill/>
        </p:spPr>
        <p:txBody>
          <a:bodyPr wrap="square" rtlCol="0">
            <a:spAutoFit/>
          </a:bodyPr>
          <a:lstStyle/>
          <a:p>
            <a:pPr algn="ctr"/>
            <a:r>
              <a:rPr lang="fr-FR" sz="1600" b="1" dirty="0">
                <a:latin typeface="Louis George Café" panose="020B0600020202020204" pitchFamily="34" charset="0"/>
              </a:rPr>
              <a:t>ENGAGEMENT CITOYEN</a:t>
            </a:r>
          </a:p>
        </p:txBody>
      </p:sp>
      <p:sp>
        <p:nvSpPr>
          <p:cNvPr id="13" name="ZoneTexte 12">
            <a:extLst>
              <a:ext uri="{FF2B5EF4-FFF2-40B4-BE49-F238E27FC236}">
                <a16:creationId xmlns:a16="http://schemas.microsoft.com/office/drawing/2014/main" id="{5E0E580F-6403-E453-F22B-D414FA0485CA}"/>
              </a:ext>
            </a:extLst>
          </p:cNvPr>
          <p:cNvSpPr txBox="1"/>
          <p:nvPr/>
        </p:nvSpPr>
        <p:spPr>
          <a:xfrm>
            <a:off x="868261"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DECEMBRE</a:t>
            </a:r>
          </a:p>
        </p:txBody>
      </p:sp>
      <p:sp>
        <p:nvSpPr>
          <p:cNvPr id="14" name="ZoneTexte 13">
            <a:extLst>
              <a:ext uri="{FF2B5EF4-FFF2-40B4-BE49-F238E27FC236}">
                <a16:creationId xmlns:a16="http://schemas.microsoft.com/office/drawing/2014/main" id="{474050EC-6FDA-0909-9A23-6A3148B5687F}"/>
              </a:ext>
            </a:extLst>
          </p:cNvPr>
          <p:cNvSpPr txBox="1"/>
          <p:nvPr/>
        </p:nvSpPr>
        <p:spPr>
          <a:xfrm>
            <a:off x="2856452"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FC2 SUD VENDEE</a:t>
            </a:r>
          </a:p>
        </p:txBody>
      </p:sp>
      <p:sp>
        <p:nvSpPr>
          <p:cNvPr id="15" name="ZoneTexte 14">
            <a:extLst>
              <a:ext uri="{FF2B5EF4-FFF2-40B4-BE49-F238E27FC236}">
                <a16:creationId xmlns:a16="http://schemas.microsoft.com/office/drawing/2014/main" id="{9C2B31E4-746E-D237-7E77-673C2CE68E3E}"/>
              </a:ext>
            </a:extLst>
          </p:cNvPr>
          <p:cNvSpPr txBox="1"/>
          <p:nvPr/>
        </p:nvSpPr>
        <p:spPr>
          <a:xfrm>
            <a:off x="5134062"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U6 à U11</a:t>
            </a:r>
          </a:p>
        </p:txBody>
      </p:sp>
      <p:sp>
        <p:nvSpPr>
          <p:cNvPr id="2" name="ZoneTexte 1">
            <a:extLst>
              <a:ext uri="{FF2B5EF4-FFF2-40B4-BE49-F238E27FC236}">
                <a16:creationId xmlns:a16="http://schemas.microsoft.com/office/drawing/2014/main" id="{D174BB2A-E496-FACD-B1E3-9C6B484556CA}"/>
              </a:ext>
            </a:extLst>
          </p:cNvPr>
          <p:cNvSpPr txBox="1"/>
          <p:nvPr/>
        </p:nvSpPr>
        <p:spPr>
          <a:xfrm>
            <a:off x="2727691" y="3149080"/>
            <a:ext cx="6454823" cy="2585323"/>
          </a:xfrm>
          <a:prstGeom prst="rect">
            <a:avLst/>
          </a:prstGeom>
          <a:noFill/>
        </p:spPr>
        <p:txBody>
          <a:bodyPr wrap="square" rtlCol="0">
            <a:spAutoFit/>
          </a:bodyPr>
          <a:lstStyle/>
          <a:p>
            <a:pPr algn="ctr"/>
            <a:r>
              <a:rPr lang="fr-FR" b="1" dirty="0">
                <a:latin typeface="Louis George Café" panose="020B0600020202020204" pitchFamily="34" charset="0"/>
              </a:rPr>
              <a:t>En lien avec l’antenne locale de la croix rouge de Fontenay, les joueuses et joueurs des écoles de foot ont pu récolter des jouets, vêtements et peluches afin de les redistribuer aux personnes en difficulté. Cette action a été pilotée par Héloïse Deffe (en mission service civique).</a:t>
            </a:r>
          </a:p>
          <a:p>
            <a:pPr algn="ctr"/>
            <a:r>
              <a:rPr lang="fr-FR" b="1" dirty="0">
                <a:latin typeface="Louis George Café" panose="020B0600020202020204" pitchFamily="34" charset="0"/>
              </a:rPr>
              <a:t>L’idée de cette récolte est de faire prendre conscience aux enfants qu’un petit quelque chose peut rendre heureux des enfants qui n’ont pas spécialement la chance d’avoir des cadeaux et des vêtements en bon état.</a:t>
            </a:r>
          </a:p>
        </p:txBody>
      </p:sp>
      <p:sp>
        <p:nvSpPr>
          <p:cNvPr id="7" name="ZoneTexte 6">
            <a:extLst>
              <a:ext uri="{FF2B5EF4-FFF2-40B4-BE49-F238E27FC236}">
                <a16:creationId xmlns:a16="http://schemas.microsoft.com/office/drawing/2014/main" id="{2EBF5A38-EFC0-BDA7-70BD-F81EF7A4414E}"/>
              </a:ext>
            </a:extLst>
          </p:cNvPr>
          <p:cNvSpPr txBox="1"/>
          <p:nvPr/>
        </p:nvSpPr>
        <p:spPr>
          <a:xfrm>
            <a:off x="681135" y="5734403"/>
            <a:ext cx="8501379" cy="523220"/>
          </a:xfrm>
          <a:prstGeom prst="rect">
            <a:avLst/>
          </a:prstGeom>
          <a:noFill/>
        </p:spPr>
        <p:txBody>
          <a:bodyPr wrap="square" rtlCol="0">
            <a:spAutoFit/>
          </a:bodyPr>
          <a:lstStyle/>
          <a:p>
            <a:pPr algn="ctr"/>
            <a:r>
              <a:rPr lang="fr-FR" sz="1400" b="1" dirty="0">
                <a:latin typeface="Louis George Café" panose="020B0600020202020204" pitchFamily="34" charset="0"/>
              </a:rPr>
              <a:t>https://www.ouest-france.fr/pays-de-la-loire/chaille-les-marais-85450/les-footballeurs-ont-participe-a-une-action-de-solidarite-bab62106-ea83-4d9e-b32f-3021bd9f458e</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4CF0340C-1D4D-416E-5470-2ECE8273C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163" y="1553993"/>
            <a:ext cx="3651489" cy="4727643"/>
          </a:xfrm>
          <a:prstGeom prst="rect">
            <a:avLst/>
          </a:prstGeom>
        </p:spPr>
      </p:pic>
      <p:pic>
        <p:nvPicPr>
          <p:cNvPr id="8" name="Image 7">
            <a:extLst>
              <a:ext uri="{FF2B5EF4-FFF2-40B4-BE49-F238E27FC236}">
                <a16:creationId xmlns:a16="http://schemas.microsoft.com/office/drawing/2014/main" id="{58C97BD6-05BC-A4B8-5668-2E3A165847E0}"/>
              </a:ext>
            </a:extLst>
          </p:cNvPr>
          <p:cNvPicPr>
            <a:picLocks noChangeAspect="1"/>
          </p:cNvPicPr>
          <p:nvPr/>
        </p:nvPicPr>
        <p:blipFill>
          <a:blip r:embed="rId4"/>
          <a:stretch>
            <a:fillRect/>
          </a:stretch>
        </p:blipFill>
        <p:spPr>
          <a:xfrm>
            <a:off x="5811366" y="1712068"/>
            <a:ext cx="5798732" cy="3662622"/>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27D496A04B354BA11F669EA8A82CF1" ma:contentTypeVersion="11" ma:contentTypeDescription="Crée un document." ma:contentTypeScope="" ma:versionID="95cc4b1bbbee3ddcde0c8c5dd7820986">
  <xsd:schema xmlns:xsd="http://www.w3.org/2001/XMLSchema" xmlns:xs="http://www.w3.org/2001/XMLSchema" xmlns:p="http://schemas.microsoft.com/office/2006/metadata/properties" xmlns:ns2="4f016fce-f143-4bc4-89ad-12ee29a7a82c" targetNamespace="http://schemas.microsoft.com/office/2006/metadata/properties" ma:root="true" ma:fieldsID="0a6a248e926a83dbc9f9e9dba43307a1" ns2:_="">
    <xsd:import namespace="4f016fce-f143-4bc4-89ad-12ee29a7a8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16fce-f143-4bc4-89ad-12ee29a7a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FE34DF-C71F-4D62-A616-6C02BD64FBDD}">
  <ds:schemaRefs>
    <ds:schemaRef ds:uri="http://schemas.microsoft.com/sharepoint/v3/contenttype/forms"/>
  </ds:schemaRefs>
</ds:datastoreItem>
</file>

<file path=customXml/itemProps2.xml><?xml version="1.0" encoding="utf-8"?>
<ds:datastoreItem xmlns:ds="http://schemas.openxmlformats.org/officeDocument/2006/customXml" ds:itemID="{49B2EC90-23DD-4B56-81ED-294F7E74FCE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31E096A-5846-4E5D-92CD-1E906A339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16fce-f143-4bc4-89ad-12ee29a7a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TotalTime>
  <Words>111</Words>
  <Application>Microsoft Office PowerPoint</Application>
  <PresentationFormat>Grand écran</PresentationFormat>
  <Paragraphs>8</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Louis George Café</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Yohan FC2 Sud Vendée</cp:lastModifiedBy>
  <cp:revision>7</cp:revision>
  <dcterms:created xsi:type="dcterms:W3CDTF">2021-08-11T14:51:11Z</dcterms:created>
  <dcterms:modified xsi:type="dcterms:W3CDTF">2023-01-20T19:46:42Z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0x0101008F27D496A04B354BA11F669EA8A82CF1</vt:lpwstr>
  </property>
</Properties>
</file>