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0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227368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20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08425" y="948055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Environnement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969613" y="2190868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Mardi 17 Janvier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GJ </a:t>
            </a:r>
            <a:r>
              <a:rPr lang="fr-FR" b="1" dirty="0" err="1">
                <a:latin typeface="Louis George Café" panose="020B0600020202020204" pitchFamily="34" charset="0"/>
              </a:rPr>
              <a:t>Lucs</a:t>
            </a:r>
            <a:r>
              <a:rPr lang="fr-FR" b="1" dirty="0">
                <a:latin typeface="Louis George Café" panose="020B0600020202020204" pitchFamily="34" charset="0"/>
              </a:rPr>
              <a:t> / Legé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6517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U18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69494" y="2077264"/>
            <a:ext cx="186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Sensibiliser sur le rôle d’un </a:t>
            </a:r>
            <a:r>
              <a:rPr lang="fr-FR" sz="1400" b="1" dirty="0" err="1">
                <a:latin typeface="Louis George Café" panose="020B0600020202020204" pitchFamily="34" charset="0"/>
              </a:rPr>
              <a:t>éco-citoyen</a:t>
            </a:r>
            <a:endParaRPr lang="fr-FR" sz="1400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Exemple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26616F-E3FD-D5F3-CAEB-098D9F38EA2A}"/>
              </a:ext>
            </a:extLst>
          </p:cNvPr>
          <p:cNvSpPr txBox="1"/>
          <p:nvPr/>
        </p:nvSpPr>
        <p:spPr>
          <a:xfrm>
            <a:off x="2957804" y="3750906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1) Définir le rôle « d’ </a:t>
            </a:r>
            <a:r>
              <a:rPr lang="fr-FR" dirty="0" err="1"/>
              <a:t>éco-citoyen</a:t>
            </a:r>
            <a:r>
              <a:rPr lang="fr-FR" dirty="0"/>
              <a:t>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3A92B2-7BCE-1163-BDF7-FFF2A70609A3}"/>
              </a:ext>
            </a:extLst>
          </p:cNvPr>
          <p:cNvSpPr txBox="1"/>
          <p:nvPr/>
        </p:nvSpPr>
        <p:spPr>
          <a:xfrm>
            <a:off x="771829" y="4085337"/>
            <a:ext cx="8145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2) Former deux équipes qui s’affronteront à travers le jeu TV d’une famille en Or. Appeler 1 joueur de chaque équipe pour répondre le plus rapidement à une question. Pour chaque question, un panel de réponses à été traité, seules les 5 réponses les plus données sont retenues. Le plus rapide doit trouver une des 5 réponses possible. Ensuite, c’est à ses coéquipiers chacun à leur tour de trouver les 4 autres réponses. Ils n’ont pas le droit de se concerter entre eux. 3 erreurs sont possibles. Apres les 3 erreurs, l’ équipe adverse peut essayer de trouver une des réponses manquantes. Si elle réussit, elle gagne les points, sinon c’est l’équipe qui avait la main. Chaque bonne réponse fait rapporter 1 points. L ’équipe a la fin du jeu qui a le plus de points l’emporte.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031"/>
            <a:ext cx="12192000" cy="6857143"/>
          </a:xfrm>
          <a:prstGeom prst="rect">
            <a:avLst/>
          </a:prstGeom>
        </p:spPr>
      </p:pic>
      <p:pic>
        <p:nvPicPr>
          <p:cNvPr id="5" name="Image 4" descr="Une image contenant texte, plafond, intérieur, personne&#10;&#10;Description générée automatiquement">
            <a:extLst>
              <a:ext uri="{FF2B5EF4-FFF2-40B4-BE49-F238E27FC236}">
                <a16:creationId xmlns:a16="http://schemas.microsoft.com/office/drawing/2014/main" id="{AADC053C-B857-874D-97FE-A2B0E9C15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88" y="1857536"/>
            <a:ext cx="5383963" cy="4037972"/>
          </a:xfrm>
          <a:prstGeom prst="rect">
            <a:avLst/>
          </a:prstGeom>
        </p:spPr>
      </p:pic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1EAD688C-8F46-86F3-4646-1EA49AEE8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713" y="1857536"/>
            <a:ext cx="4263805" cy="42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183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axel retailleau</cp:lastModifiedBy>
  <cp:revision>10</cp:revision>
  <dcterms:created xsi:type="dcterms:W3CDTF">2021-08-11T14:51:11Z</dcterms:created>
  <dcterms:modified xsi:type="dcterms:W3CDTF">2023-01-20T15:40:32Z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