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9D7F9B-F2E3-44A8-A855-168F53789A5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543395-8F9D-4BA3-AACE-10EF754725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2FCAEE-99EF-4E91-ADDB-1EEA10B559D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63D0DF-4A68-4981-B116-D77E58CA25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B94F2F-5F83-4637-94B5-3516CEDE99E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C361C4-47AA-4905-81FC-F8ED3FB90E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5605CE7-48FB-4342-83CF-160D0885FD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AA151A-9C55-48B9-AC23-AFF68A36FB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276A35E-EB97-45E3-AC33-7BB08E1AE89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BA5AE7-9CC2-4B08-8E2E-BEFF97E6C4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B67788-09A4-46D6-9D40-945870F9DE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D8E7F6-F83E-4B38-B4C4-3B31385B4F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A775F4-08A0-42E6-A03B-70B4EBBD8A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B754E37-2651-4952-AD5A-69E3AEFE1D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146577-E282-460C-9065-62B634F364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767E338-CC20-49BC-A753-045ECA1FA6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26D813-964F-4278-AABC-8B51A45CC16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CC7DF1-6880-4BAE-BFF5-5BA9A89A42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22CE82-C2EF-458D-A510-C97D3735A7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D8190D-391C-4826-9B54-CBC6AA65D1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F60A73-5E02-43A4-B362-C15D5CDAEA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C76D1C-6FA9-4969-967A-EEFB9D2010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8AF36B-824D-40C8-A1CD-3A9E10A899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E78D83-1C00-477A-B874-71A26B9DB8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11AD9E2-375A-46AB-9B0C-49C56B68F3E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11F2A8-7D12-4DF2-9443-A1EF3A2C955A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2" descr=""/>
          <p:cNvPicPr/>
          <p:nvPr/>
        </p:nvPicPr>
        <p:blipFill>
          <a:blip r:embed="rId1"/>
          <a:stretch/>
        </p:blipFill>
        <p:spPr>
          <a:xfrm>
            <a:off x="0" y="360"/>
            <a:ext cx="12191400" cy="685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2" descr=""/>
          <p:cNvPicPr/>
          <p:nvPr/>
        </p:nvPicPr>
        <p:blipFill>
          <a:blip r:embed="rId1"/>
          <a:stretch/>
        </p:blipFill>
        <p:spPr>
          <a:xfrm>
            <a:off x="360" y="1080"/>
            <a:ext cx="12191400" cy="6856560"/>
          </a:xfrm>
          <a:prstGeom prst="rect">
            <a:avLst/>
          </a:prstGeom>
          <a:ln w="0">
            <a:noFill/>
          </a:ln>
        </p:spPr>
      </p:pic>
      <p:sp>
        <p:nvSpPr>
          <p:cNvPr id="84" name="ZoneTexte 7"/>
          <p:cNvSpPr/>
          <p:nvPr/>
        </p:nvSpPr>
        <p:spPr>
          <a:xfrm>
            <a:off x="5133960" y="939600"/>
            <a:ext cx="1987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23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5" name="ZoneTexte 4"/>
          <p:cNvSpPr/>
          <p:nvPr/>
        </p:nvSpPr>
        <p:spPr>
          <a:xfrm>
            <a:off x="7442280" y="874440"/>
            <a:ext cx="198756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3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Règles du jeu/arbitrages</a:t>
            </a:r>
            <a:endParaRPr b="0" lang="fr-FR" sz="1300" spc="-1" strike="noStrike">
              <a:latin typeface="Arial"/>
            </a:endParaRPr>
          </a:p>
        </p:txBody>
      </p:sp>
      <p:sp>
        <p:nvSpPr>
          <p:cNvPr id="86" name="ZoneTexte 12"/>
          <p:cNvSpPr/>
          <p:nvPr/>
        </p:nvSpPr>
        <p:spPr>
          <a:xfrm>
            <a:off x="868320" y="2036880"/>
            <a:ext cx="1987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Microsoft YaHei"/>
              </a:rPr>
              <a:t>Lundi 9 j</a:t>
            </a: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anvier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7" name="ZoneTexte 13"/>
          <p:cNvSpPr/>
          <p:nvPr/>
        </p:nvSpPr>
        <p:spPr>
          <a:xfrm>
            <a:off x="2856600" y="2123640"/>
            <a:ext cx="198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FC Saligny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8" name="ZoneTexte 14"/>
          <p:cNvSpPr/>
          <p:nvPr/>
        </p:nvSpPr>
        <p:spPr>
          <a:xfrm>
            <a:off x="5133960" y="2123640"/>
            <a:ext cx="198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u18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9" name="ZoneTexte 15"/>
          <p:cNvSpPr/>
          <p:nvPr/>
        </p:nvSpPr>
        <p:spPr>
          <a:xfrm>
            <a:off x="7380000" y="2061720"/>
            <a:ext cx="1987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Climat des rencontres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2880000" y="3047400"/>
            <a:ext cx="6299640" cy="37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fr-FR" sz="1000" spc="-1" strike="noStrike">
                <a:latin typeface="Arial"/>
              </a:rPr>
              <a:t>	</a:t>
            </a:r>
            <a:r>
              <a:rPr b="0" lang="fr-FR" sz="1200" spc="-1" strike="noStrike">
                <a:latin typeface="Times New Roman"/>
              </a:rPr>
              <a:t>Dans l’optique de faire changer la manière de penser des u18, Mathieu Gachot (référent et arbitre officiel du club) est intervenu le lundi 9 janvier, concernant l’arbitrage des jeunes . Mathieu a mis l’accent sur le fait de considérer l’arbitre comme un partenaire de jeu et qu’ils étaient là pour les accompagner.</a:t>
            </a:r>
            <a:endParaRPr b="0" lang="fr-FR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fr-FR" sz="1200" spc="-1" strike="noStrike">
                <a:latin typeface="Times New Roman"/>
              </a:rPr>
              <a:t>	</a:t>
            </a:r>
            <a:r>
              <a:rPr b="0" lang="fr-FR" sz="1200" spc="-1" strike="noStrike">
                <a:latin typeface="Times New Roman"/>
              </a:rPr>
              <a:t>Lors de cette séance Mathieu a mis en place un 15/15 pour montrer qu’un arbitre doit avoir une bonne condition physique pour être lucide sur les moments clés, « comme un joueur doit l’être à la 89ème minute pour marquer un but, ou réussir un tacle, l’arbitre doit l’être pour prendre la bonne décision sur une faute litigieuse en fin de match » .</a:t>
            </a:r>
            <a:endParaRPr b="0" lang="fr-FR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fr-FR" sz="1200" spc="-1" strike="noStrike">
                <a:latin typeface="Times New Roman"/>
              </a:rPr>
              <a:t> </a:t>
            </a:r>
            <a:r>
              <a:rPr b="0" lang="fr-FR" sz="1200" spc="-1" strike="noStrike">
                <a:latin typeface="Times New Roman"/>
              </a:rPr>
              <a:t>	</a:t>
            </a:r>
            <a:r>
              <a:rPr b="0" lang="fr-FR" sz="1200" spc="-1" strike="noStrike">
                <a:latin typeface="Times New Roman"/>
              </a:rPr>
              <a:t>Par la suite, il a insisté sur le fait que les joueurs ressemblent énormément aux arbitres (course, déplacement, encouragement). </a:t>
            </a:r>
            <a:endParaRPr b="0" lang="fr-FR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fr-FR" sz="1200" spc="-1" strike="noStrike">
                <a:latin typeface="Times New Roman"/>
              </a:rPr>
              <a:t>	</a:t>
            </a:r>
            <a:r>
              <a:rPr b="0" lang="fr-FR" sz="1200" spc="-1" strike="noStrike">
                <a:latin typeface="Times New Roman"/>
              </a:rPr>
              <a:t>Nous avons également évoquer sur cette séance la notion de hors-jeu, et des règles de l’arbitrage pour que les jeunes puissent mieux aborder leurs rôles d’arbitres assistants le week-end.</a:t>
            </a:r>
            <a:endParaRPr b="0" lang="fr-FR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fr-FR" sz="1200" spc="-1" strike="noStrike">
                <a:latin typeface="Times New Roman"/>
              </a:rPr>
              <a:t>	</a:t>
            </a:r>
            <a:r>
              <a:rPr b="0" lang="fr-FR" sz="1200" spc="-1" strike="noStrike">
                <a:latin typeface="Times New Roman"/>
              </a:rPr>
              <a:t>En espérant que cette démarche va favoriser le bon déroulement des rencontres entre nos joueurs et les arbitres.</a:t>
            </a:r>
            <a:endParaRPr b="0" lang="fr-FR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fr-FR" sz="1200" spc="-1" strike="noStrike">
                <a:latin typeface="Times New Roman"/>
              </a:rPr>
              <a:t>	</a:t>
            </a:r>
            <a:endParaRPr b="0" lang="fr-F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2" descr=""/>
          <p:cNvPicPr/>
          <p:nvPr/>
        </p:nvPicPr>
        <p:blipFill>
          <a:blip r:embed="rId1"/>
          <a:stretch/>
        </p:blipFill>
        <p:spPr>
          <a:xfrm>
            <a:off x="0" y="360"/>
            <a:ext cx="12191400" cy="685656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6120000" y="900000"/>
            <a:ext cx="3003120" cy="531396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900000" y="1980000"/>
            <a:ext cx="4920480" cy="369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Application>LibreOffice/7.3.6.2$Windows_X86_64 LibreOffice_project/c28ca90fd6e1a19e189fc16c05f8f8924961e12e</Application>
  <AppVersion>15.0000</AppVersion>
  <Words>7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2021-08-11T14:51:11Z</dcterms:created>
  <dc:creator>PAQUEREAU Marion</dc:creator>
  <dc:description/>
  <dc:language>fr-FR</dc:language>
  <cp:lastModifiedBy/>
  <dcterms:modified xsi:type="dcterms:W3CDTF">2023-02-10T16:00:01Z</dcterms:modified>
  <cp:revision>10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  <property fmtid="{D5CDD505-2E9C-101B-9397-08002B2CF9AE}" pid="3" name="PresentationFormat">
    <vt:lpwstr>Grand écran</vt:lpwstr>
  </property>
  <property fmtid="{D5CDD505-2E9C-101B-9397-08002B2CF9AE}" pid="4" name="Slides">
    <vt:i4>3</vt:i4>
  </property>
</Properties>
</file>