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2" d="100"/>
          <a:sy n="82" d="100"/>
        </p:scale>
        <p:origin x="67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83E426A-4931-45DC-9C85-D6503F9470EB}"/>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ABC15507-9948-4B2B-9C3F-5DD53473A80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8C8FC96C-6CBA-4123-BDA1-F70BD25B4C06}"/>
              </a:ext>
            </a:extLst>
          </p:cNvPr>
          <p:cNvSpPr>
            <a:spLocks noGrp="1"/>
          </p:cNvSpPr>
          <p:nvPr>
            <p:ph type="dt" sz="half" idx="10"/>
          </p:nvPr>
        </p:nvSpPr>
        <p:spPr/>
        <p:txBody>
          <a:bodyPr/>
          <a:lstStyle/>
          <a:p>
            <a:fld id="{E0CAD715-54EB-4DFB-884A-29AD0E4DB172}" type="datetimeFigureOut">
              <a:rPr lang="fr-FR" smtClean="0"/>
              <a:t>03/02/2023</a:t>
            </a:fld>
            <a:endParaRPr lang="fr-FR"/>
          </a:p>
        </p:txBody>
      </p:sp>
      <p:sp>
        <p:nvSpPr>
          <p:cNvPr id="5" name="Espace réservé du pied de page 4">
            <a:extLst>
              <a:ext uri="{FF2B5EF4-FFF2-40B4-BE49-F238E27FC236}">
                <a16:creationId xmlns:a16="http://schemas.microsoft.com/office/drawing/2014/main" id="{69E020FF-09FD-48D7-BAB3-4FED0EB0D1F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C0B2940-94D8-496E-B172-7CF8E548F28E}"/>
              </a:ext>
            </a:extLst>
          </p:cNvPr>
          <p:cNvSpPr>
            <a:spLocks noGrp="1"/>
          </p:cNvSpPr>
          <p:nvPr>
            <p:ph type="sldNum" sz="quarter" idx="12"/>
          </p:nvPr>
        </p:nvSpPr>
        <p:spPr/>
        <p:txBody>
          <a:bodyPr/>
          <a:lstStyle/>
          <a:p>
            <a:fld id="{842F64BB-184B-44BF-A94F-BFC50A702DF2}" type="slidenum">
              <a:rPr lang="fr-FR" smtClean="0"/>
              <a:t>‹Nº›</a:t>
            </a:fld>
            <a:endParaRPr lang="fr-FR"/>
          </a:p>
        </p:txBody>
      </p:sp>
    </p:spTree>
    <p:extLst>
      <p:ext uri="{BB962C8B-B14F-4D97-AF65-F5344CB8AC3E}">
        <p14:creationId xmlns:p14="http://schemas.microsoft.com/office/powerpoint/2010/main" val="40086417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C3A1F9-4019-42D0-81C6-8C404A95B25C}"/>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91D4866B-999C-460E-82FE-CB07C775EC27}"/>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FF1F157-033B-4B76-BF9A-DEEC2AF2B67E}"/>
              </a:ext>
            </a:extLst>
          </p:cNvPr>
          <p:cNvSpPr>
            <a:spLocks noGrp="1"/>
          </p:cNvSpPr>
          <p:nvPr>
            <p:ph type="dt" sz="half" idx="10"/>
          </p:nvPr>
        </p:nvSpPr>
        <p:spPr/>
        <p:txBody>
          <a:bodyPr/>
          <a:lstStyle/>
          <a:p>
            <a:fld id="{E0CAD715-54EB-4DFB-884A-29AD0E4DB172}" type="datetimeFigureOut">
              <a:rPr lang="fr-FR" smtClean="0"/>
              <a:t>03/02/2023</a:t>
            </a:fld>
            <a:endParaRPr lang="fr-FR"/>
          </a:p>
        </p:txBody>
      </p:sp>
      <p:sp>
        <p:nvSpPr>
          <p:cNvPr id="5" name="Espace réservé du pied de page 4">
            <a:extLst>
              <a:ext uri="{FF2B5EF4-FFF2-40B4-BE49-F238E27FC236}">
                <a16:creationId xmlns:a16="http://schemas.microsoft.com/office/drawing/2014/main" id="{4732E539-9A04-499C-9BCE-2071D6C249E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070FCF8-060E-4335-A2B9-C351CC50E0E6}"/>
              </a:ext>
            </a:extLst>
          </p:cNvPr>
          <p:cNvSpPr>
            <a:spLocks noGrp="1"/>
          </p:cNvSpPr>
          <p:nvPr>
            <p:ph type="sldNum" sz="quarter" idx="12"/>
          </p:nvPr>
        </p:nvSpPr>
        <p:spPr/>
        <p:txBody>
          <a:bodyPr/>
          <a:lstStyle/>
          <a:p>
            <a:fld id="{842F64BB-184B-44BF-A94F-BFC50A702DF2}" type="slidenum">
              <a:rPr lang="fr-FR" smtClean="0"/>
              <a:t>‹Nº›</a:t>
            </a:fld>
            <a:endParaRPr lang="fr-FR"/>
          </a:p>
        </p:txBody>
      </p:sp>
    </p:spTree>
    <p:extLst>
      <p:ext uri="{BB962C8B-B14F-4D97-AF65-F5344CB8AC3E}">
        <p14:creationId xmlns:p14="http://schemas.microsoft.com/office/powerpoint/2010/main" val="35085754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744F9CF8-9B6F-4188-981D-2589ED601A5C}"/>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6A19E68D-E43A-4E3B-A916-45239B7A94FE}"/>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53F91A8-5A8A-4908-9F87-32B35FA97DD7}"/>
              </a:ext>
            </a:extLst>
          </p:cNvPr>
          <p:cNvSpPr>
            <a:spLocks noGrp="1"/>
          </p:cNvSpPr>
          <p:nvPr>
            <p:ph type="dt" sz="half" idx="10"/>
          </p:nvPr>
        </p:nvSpPr>
        <p:spPr/>
        <p:txBody>
          <a:bodyPr/>
          <a:lstStyle/>
          <a:p>
            <a:fld id="{E0CAD715-54EB-4DFB-884A-29AD0E4DB172}" type="datetimeFigureOut">
              <a:rPr lang="fr-FR" smtClean="0"/>
              <a:t>03/02/2023</a:t>
            </a:fld>
            <a:endParaRPr lang="fr-FR"/>
          </a:p>
        </p:txBody>
      </p:sp>
      <p:sp>
        <p:nvSpPr>
          <p:cNvPr id="5" name="Espace réservé du pied de page 4">
            <a:extLst>
              <a:ext uri="{FF2B5EF4-FFF2-40B4-BE49-F238E27FC236}">
                <a16:creationId xmlns:a16="http://schemas.microsoft.com/office/drawing/2014/main" id="{B9A79C71-101B-4551-84BF-4F6E3CCD7B5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A91302A-534E-4B6A-B822-1BA4D2C63B98}"/>
              </a:ext>
            </a:extLst>
          </p:cNvPr>
          <p:cNvSpPr>
            <a:spLocks noGrp="1"/>
          </p:cNvSpPr>
          <p:nvPr>
            <p:ph type="sldNum" sz="quarter" idx="12"/>
          </p:nvPr>
        </p:nvSpPr>
        <p:spPr/>
        <p:txBody>
          <a:bodyPr/>
          <a:lstStyle/>
          <a:p>
            <a:fld id="{842F64BB-184B-44BF-A94F-BFC50A702DF2}" type="slidenum">
              <a:rPr lang="fr-FR" smtClean="0"/>
              <a:t>‹Nº›</a:t>
            </a:fld>
            <a:endParaRPr lang="fr-FR"/>
          </a:p>
        </p:txBody>
      </p:sp>
    </p:spTree>
    <p:extLst>
      <p:ext uri="{BB962C8B-B14F-4D97-AF65-F5344CB8AC3E}">
        <p14:creationId xmlns:p14="http://schemas.microsoft.com/office/powerpoint/2010/main" val="3623142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F6E94D6-04E5-41A4-8FF8-D967EDC17DC5}"/>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66478464-94BB-43BA-9290-318A7E33B7C4}"/>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28F7088-C2B9-4E3F-9CF8-2DC102F6487C}"/>
              </a:ext>
            </a:extLst>
          </p:cNvPr>
          <p:cNvSpPr>
            <a:spLocks noGrp="1"/>
          </p:cNvSpPr>
          <p:nvPr>
            <p:ph type="dt" sz="half" idx="10"/>
          </p:nvPr>
        </p:nvSpPr>
        <p:spPr/>
        <p:txBody>
          <a:bodyPr/>
          <a:lstStyle/>
          <a:p>
            <a:fld id="{E0CAD715-54EB-4DFB-884A-29AD0E4DB172}" type="datetimeFigureOut">
              <a:rPr lang="fr-FR" smtClean="0"/>
              <a:t>03/02/2023</a:t>
            </a:fld>
            <a:endParaRPr lang="fr-FR"/>
          </a:p>
        </p:txBody>
      </p:sp>
      <p:sp>
        <p:nvSpPr>
          <p:cNvPr id="5" name="Espace réservé du pied de page 4">
            <a:extLst>
              <a:ext uri="{FF2B5EF4-FFF2-40B4-BE49-F238E27FC236}">
                <a16:creationId xmlns:a16="http://schemas.microsoft.com/office/drawing/2014/main" id="{F41E40DC-1DF5-4DE6-AD67-F5BE3DC6E48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030E383-1AE9-4137-8059-C575545490AC}"/>
              </a:ext>
            </a:extLst>
          </p:cNvPr>
          <p:cNvSpPr>
            <a:spLocks noGrp="1"/>
          </p:cNvSpPr>
          <p:nvPr>
            <p:ph type="sldNum" sz="quarter" idx="12"/>
          </p:nvPr>
        </p:nvSpPr>
        <p:spPr/>
        <p:txBody>
          <a:bodyPr/>
          <a:lstStyle/>
          <a:p>
            <a:fld id="{842F64BB-184B-44BF-A94F-BFC50A702DF2}" type="slidenum">
              <a:rPr lang="fr-FR" smtClean="0"/>
              <a:t>‹Nº›</a:t>
            </a:fld>
            <a:endParaRPr lang="fr-FR"/>
          </a:p>
        </p:txBody>
      </p:sp>
    </p:spTree>
    <p:extLst>
      <p:ext uri="{BB962C8B-B14F-4D97-AF65-F5344CB8AC3E}">
        <p14:creationId xmlns:p14="http://schemas.microsoft.com/office/powerpoint/2010/main" val="2820931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1FC89C-DEDD-4C5D-9053-5AC6A857E613}"/>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F4F8B68B-9C31-4BC9-9F4F-A884BAC9D50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7927AF55-FEE8-4F6F-BDB7-85ED538CFC17}"/>
              </a:ext>
            </a:extLst>
          </p:cNvPr>
          <p:cNvSpPr>
            <a:spLocks noGrp="1"/>
          </p:cNvSpPr>
          <p:nvPr>
            <p:ph type="dt" sz="half" idx="10"/>
          </p:nvPr>
        </p:nvSpPr>
        <p:spPr/>
        <p:txBody>
          <a:bodyPr/>
          <a:lstStyle/>
          <a:p>
            <a:fld id="{E0CAD715-54EB-4DFB-884A-29AD0E4DB172}" type="datetimeFigureOut">
              <a:rPr lang="fr-FR" smtClean="0"/>
              <a:t>03/02/2023</a:t>
            </a:fld>
            <a:endParaRPr lang="fr-FR"/>
          </a:p>
        </p:txBody>
      </p:sp>
      <p:sp>
        <p:nvSpPr>
          <p:cNvPr id="5" name="Espace réservé du pied de page 4">
            <a:extLst>
              <a:ext uri="{FF2B5EF4-FFF2-40B4-BE49-F238E27FC236}">
                <a16:creationId xmlns:a16="http://schemas.microsoft.com/office/drawing/2014/main" id="{971CBFC2-2217-421C-8BFF-6DC9B08AF2D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08B61D2-6FDE-4B11-8076-4FAE766FFBA2}"/>
              </a:ext>
            </a:extLst>
          </p:cNvPr>
          <p:cNvSpPr>
            <a:spLocks noGrp="1"/>
          </p:cNvSpPr>
          <p:nvPr>
            <p:ph type="sldNum" sz="quarter" idx="12"/>
          </p:nvPr>
        </p:nvSpPr>
        <p:spPr/>
        <p:txBody>
          <a:bodyPr/>
          <a:lstStyle/>
          <a:p>
            <a:fld id="{842F64BB-184B-44BF-A94F-BFC50A702DF2}" type="slidenum">
              <a:rPr lang="fr-FR" smtClean="0"/>
              <a:t>‹Nº›</a:t>
            </a:fld>
            <a:endParaRPr lang="fr-FR"/>
          </a:p>
        </p:txBody>
      </p:sp>
    </p:spTree>
    <p:extLst>
      <p:ext uri="{BB962C8B-B14F-4D97-AF65-F5344CB8AC3E}">
        <p14:creationId xmlns:p14="http://schemas.microsoft.com/office/powerpoint/2010/main" val="28321948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11C981-22D4-4D63-B378-0FDB11DBDCEC}"/>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83409339-A734-4E52-84F6-45DB8F639421}"/>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DDF56EAA-6593-492C-96C6-02E53E710E0F}"/>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562FDC3B-A484-4B61-883E-35A97D74E0D0}"/>
              </a:ext>
            </a:extLst>
          </p:cNvPr>
          <p:cNvSpPr>
            <a:spLocks noGrp="1"/>
          </p:cNvSpPr>
          <p:nvPr>
            <p:ph type="dt" sz="half" idx="10"/>
          </p:nvPr>
        </p:nvSpPr>
        <p:spPr/>
        <p:txBody>
          <a:bodyPr/>
          <a:lstStyle/>
          <a:p>
            <a:fld id="{E0CAD715-54EB-4DFB-884A-29AD0E4DB172}" type="datetimeFigureOut">
              <a:rPr lang="fr-FR" smtClean="0"/>
              <a:t>03/02/2023</a:t>
            </a:fld>
            <a:endParaRPr lang="fr-FR"/>
          </a:p>
        </p:txBody>
      </p:sp>
      <p:sp>
        <p:nvSpPr>
          <p:cNvPr id="6" name="Espace réservé du pied de page 5">
            <a:extLst>
              <a:ext uri="{FF2B5EF4-FFF2-40B4-BE49-F238E27FC236}">
                <a16:creationId xmlns:a16="http://schemas.microsoft.com/office/drawing/2014/main" id="{321937F8-D2FC-435C-8C49-06605C73719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C1E30D5A-DCD1-488D-94AA-81264AC4E159}"/>
              </a:ext>
            </a:extLst>
          </p:cNvPr>
          <p:cNvSpPr>
            <a:spLocks noGrp="1"/>
          </p:cNvSpPr>
          <p:nvPr>
            <p:ph type="sldNum" sz="quarter" idx="12"/>
          </p:nvPr>
        </p:nvSpPr>
        <p:spPr/>
        <p:txBody>
          <a:bodyPr/>
          <a:lstStyle/>
          <a:p>
            <a:fld id="{842F64BB-184B-44BF-A94F-BFC50A702DF2}" type="slidenum">
              <a:rPr lang="fr-FR" smtClean="0"/>
              <a:t>‹Nº›</a:t>
            </a:fld>
            <a:endParaRPr lang="fr-FR"/>
          </a:p>
        </p:txBody>
      </p:sp>
    </p:spTree>
    <p:extLst>
      <p:ext uri="{BB962C8B-B14F-4D97-AF65-F5344CB8AC3E}">
        <p14:creationId xmlns:p14="http://schemas.microsoft.com/office/powerpoint/2010/main" val="17268062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32E0908-15C2-4224-8F5B-779B4BE45E28}"/>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ABA17239-61A0-4A69-BCCA-CCE859B50A7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255281F8-55DA-4F62-BE26-C3F4055FE512}"/>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EE2AB2C3-BEF8-4853-85C8-B5B2C7CDBC3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3E68DC1E-7B97-44E7-B401-52FC4C122FD2}"/>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396E5789-1A5B-4365-B427-A1F4C1F1E89D}"/>
              </a:ext>
            </a:extLst>
          </p:cNvPr>
          <p:cNvSpPr>
            <a:spLocks noGrp="1"/>
          </p:cNvSpPr>
          <p:nvPr>
            <p:ph type="dt" sz="half" idx="10"/>
          </p:nvPr>
        </p:nvSpPr>
        <p:spPr/>
        <p:txBody>
          <a:bodyPr/>
          <a:lstStyle/>
          <a:p>
            <a:fld id="{E0CAD715-54EB-4DFB-884A-29AD0E4DB172}" type="datetimeFigureOut">
              <a:rPr lang="fr-FR" smtClean="0"/>
              <a:t>03/02/2023</a:t>
            </a:fld>
            <a:endParaRPr lang="fr-FR"/>
          </a:p>
        </p:txBody>
      </p:sp>
      <p:sp>
        <p:nvSpPr>
          <p:cNvPr id="8" name="Espace réservé du pied de page 7">
            <a:extLst>
              <a:ext uri="{FF2B5EF4-FFF2-40B4-BE49-F238E27FC236}">
                <a16:creationId xmlns:a16="http://schemas.microsoft.com/office/drawing/2014/main" id="{1C77B25F-CA9B-41FC-A070-5876BF0302E5}"/>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D782050C-5646-4ABB-AA09-F8CB2840C064}"/>
              </a:ext>
            </a:extLst>
          </p:cNvPr>
          <p:cNvSpPr>
            <a:spLocks noGrp="1"/>
          </p:cNvSpPr>
          <p:nvPr>
            <p:ph type="sldNum" sz="quarter" idx="12"/>
          </p:nvPr>
        </p:nvSpPr>
        <p:spPr/>
        <p:txBody>
          <a:bodyPr/>
          <a:lstStyle/>
          <a:p>
            <a:fld id="{842F64BB-184B-44BF-A94F-BFC50A702DF2}" type="slidenum">
              <a:rPr lang="fr-FR" smtClean="0"/>
              <a:t>‹Nº›</a:t>
            </a:fld>
            <a:endParaRPr lang="fr-FR"/>
          </a:p>
        </p:txBody>
      </p:sp>
    </p:spTree>
    <p:extLst>
      <p:ext uri="{BB962C8B-B14F-4D97-AF65-F5344CB8AC3E}">
        <p14:creationId xmlns:p14="http://schemas.microsoft.com/office/powerpoint/2010/main" val="3229351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BBDDB33-5620-45AD-BC91-8362ED9EBDEB}"/>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10C3CBA2-947F-4DBA-9434-C1805FA13F8F}"/>
              </a:ext>
            </a:extLst>
          </p:cNvPr>
          <p:cNvSpPr>
            <a:spLocks noGrp="1"/>
          </p:cNvSpPr>
          <p:nvPr>
            <p:ph type="dt" sz="half" idx="10"/>
          </p:nvPr>
        </p:nvSpPr>
        <p:spPr/>
        <p:txBody>
          <a:bodyPr/>
          <a:lstStyle/>
          <a:p>
            <a:fld id="{E0CAD715-54EB-4DFB-884A-29AD0E4DB172}" type="datetimeFigureOut">
              <a:rPr lang="fr-FR" smtClean="0"/>
              <a:t>03/02/2023</a:t>
            </a:fld>
            <a:endParaRPr lang="fr-FR"/>
          </a:p>
        </p:txBody>
      </p:sp>
      <p:sp>
        <p:nvSpPr>
          <p:cNvPr id="4" name="Espace réservé du pied de page 3">
            <a:extLst>
              <a:ext uri="{FF2B5EF4-FFF2-40B4-BE49-F238E27FC236}">
                <a16:creationId xmlns:a16="http://schemas.microsoft.com/office/drawing/2014/main" id="{CA7DE336-5EDD-4259-9C14-8BF3D9B81846}"/>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83BE4C84-986A-4DD1-95B4-25DB861237EE}"/>
              </a:ext>
            </a:extLst>
          </p:cNvPr>
          <p:cNvSpPr>
            <a:spLocks noGrp="1"/>
          </p:cNvSpPr>
          <p:nvPr>
            <p:ph type="sldNum" sz="quarter" idx="12"/>
          </p:nvPr>
        </p:nvSpPr>
        <p:spPr/>
        <p:txBody>
          <a:bodyPr/>
          <a:lstStyle/>
          <a:p>
            <a:fld id="{842F64BB-184B-44BF-A94F-BFC50A702DF2}" type="slidenum">
              <a:rPr lang="fr-FR" smtClean="0"/>
              <a:t>‹Nº›</a:t>
            </a:fld>
            <a:endParaRPr lang="fr-FR"/>
          </a:p>
        </p:txBody>
      </p:sp>
    </p:spTree>
    <p:extLst>
      <p:ext uri="{BB962C8B-B14F-4D97-AF65-F5344CB8AC3E}">
        <p14:creationId xmlns:p14="http://schemas.microsoft.com/office/powerpoint/2010/main" val="3944645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18BE8941-41D5-4A5A-80D2-E5041D45A861}"/>
              </a:ext>
            </a:extLst>
          </p:cNvPr>
          <p:cNvSpPr>
            <a:spLocks noGrp="1"/>
          </p:cNvSpPr>
          <p:nvPr>
            <p:ph type="dt" sz="half" idx="10"/>
          </p:nvPr>
        </p:nvSpPr>
        <p:spPr/>
        <p:txBody>
          <a:bodyPr/>
          <a:lstStyle/>
          <a:p>
            <a:fld id="{E0CAD715-54EB-4DFB-884A-29AD0E4DB172}" type="datetimeFigureOut">
              <a:rPr lang="fr-FR" smtClean="0"/>
              <a:t>03/02/2023</a:t>
            </a:fld>
            <a:endParaRPr lang="fr-FR"/>
          </a:p>
        </p:txBody>
      </p:sp>
      <p:sp>
        <p:nvSpPr>
          <p:cNvPr id="3" name="Espace réservé du pied de page 2">
            <a:extLst>
              <a:ext uri="{FF2B5EF4-FFF2-40B4-BE49-F238E27FC236}">
                <a16:creationId xmlns:a16="http://schemas.microsoft.com/office/drawing/2014/main" id="{40885191-340D-44B3-AE8D-1B2CBAAA9610}"/>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B00C2339-51E6-4F76-8B1F-DC860AC8E261}"/>
              </a:ext>
            </a:extLst>
          </p:cNvPr>
          <p:cNvSpPr>
            <a:spLocks noGrp="1"/>
          </p:cNvSpPr>
          <p:nvPr>
            <p:ph type="sldNum" sz="quarter" idx="12"/>
          </p:nvPr>
        </p:nvSpPr>
        <p:spPr/>
        <p:txBody>
          <a:bodyPr/>
          <a:lstStyle/>
          <a:p>
            <a:fld id="{842F64BB-184B-44BF-A94F-BFC50A702DF2}" type="slidenum">
              <a:rPr lang="fr-FR" smtClean="0"/>
              <a:t>‹Nº›</a:t>
            </a:fld>
            <a:endParaRPr lang="fr-FR"/>
          </a:p>
        </p:txBody>
      </p:sp>
    </p:spTree>
    <p:extLst>
      <p:ext uri="{BB962C8B-B14F-4D97-AF65-F5344CB8AC3E}">
        <p14:creationId xmlns:p14="http://schemas.microsoft.com/office/powerpoint/2010/main" val="22000506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3BD09DA-EEF8-4095-BC6E-76972C71FE1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B985CC88-12FE-4D85-A48E-1D1B91E3E4E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25652599-131E-437B-8E79-5057D16763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19450E9C-7913-45CE-8C08-143FF866482D}"/>
              </a:ext>
            </a:extLst>
          </p:cNvPr>
          <p:cNvSpPr>
            <a:spLocks noGrp="1"/>
          </p:cNvSpPr>
          <p:nvPr>
            <p:ph type="dt" sz="half" idx="10"/>
          </p:nvPr>
        </p:nvSpPr>
        <p:spPr/>
        <p:txBody>
          <a:bodyPr/>
          <a:lstStyle/>
          <a:p>
            <a:fld id="{E0CAD715-54EB-4DFB-884A-29AD0E4DB172}" type="datetimeFigureOut">
              <a:rPr lang="fr-FR" smtClean="0"/>
              <a:t>03/02/2023</a:t>
            </a:fld>
            <a:endParaRPr lang="fr-FR"/>
          </a:p>
        </p:txBody>
      </p:sp>
      <p:sp>
        <p:nvSpPr>
          <p:cNvPr id="6" name="Espace réservé du pied de page 5">
            <a:extLst>
              <a:ext uri="{FF2B5EF4-FFF2-40B4-BE49-F238E27FC236}">
                <a16:creationId xmlns:a16="http://schemas.microsoft.com/office/drawing/2014/main" id="{D2DC6BE7-512B-4D23-B2FA-12C0D7316148}"/>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28BC4042-C070-41D9-B5C6-EB8FDD57229F}"/>
              </a:ext>
            </a:extLst>
          </p:cNvPr>
          <p:cNvSpPr>
            <a:spLocks noGrp="1"/>
          </p:cNvSpPr>
          <p:nvPr>
            <p:ph type="sldNum" sz="quarter" idx="12"/>
          </p:nvPr>
        </p:nvSpPr>
        <p:spPr/>
        <p:txBody>
          <a:bodyPr/>
          <a:lstStyle/>
          <a:p>
            <a:fld id="{842F64BB-184B-44BF-A94F-BFC50A702DF2}" type="slidenum">
              <a:rPr lang="fr-FR" smtClean="0"/>
              <a:t>‹Nº›</a:t>
            </a:fld>
            <a:endParaRPr lang="fr-FR"/>
          </a:p>
        </p:txBody>
      </p:sp>
    </p:spTree>
    <p:extLst>
      <p:ext uri="{BB962C8B-B14F-4D97-AF65-F5344CB8AC3E}">
        <p14:creationId xmlns:p14="http://schemas.microsoft.com/office/powerpoint/2010/main" val="17714143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C0A2542-01DA-4296-92D2-D236EDFF3751}"/>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24917B2A-D773-4A78-AEEA-16B41A3B6B4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DA7F327D-42F2-4EE1-88B9-0D362ADDD9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4E07DE6E-16C3-4E3B-B41F-1FACA288B006}"/>
              </a:ext>
            </a:extLst>
          </p:cNvPr>
          <p:cNvSpPr>
            <a:spLocks noGrp="1"/>
          </p:cNvSpPr>
          <p:nvPr>
            <p:ph type="dt" sz="half" idx="10"/>
          </p:nvPr>
        </p:nvSpPr>
        <p:spPr/>
        <p:txBody>
          <a:bodyPr/>
          <a:lstStyle/>
          <a:p>
            <a:fld id="{E0CAD715-54EB-4DFB-884A-29AD0E4DB172}" type="datetimeFigureOut">
              <a:rPr lang="fr-FR" smtClean="0"/>
              <a:t>03/02/2023</a:t>
            </a:fld>
            <a:endParaRPr lang="fr-FR"/>
          </a:p>
        </p:txBody>
      </p:sp>
      <p:sp>
        <p:nvSpPr>
          <p:cNvPr id="6" name="Espace réservé du pied de page 5">
            <a:extLst>
              <a:ext uri="{FF2B5EF4-FFF2-40B4-BE49-F238E27FC236}">
                <a16:creationId xmlns:a16="http://schemas.microsoft.com/office/drawing/2014/main" id="{2904EC13-ECF8-4AC2-84F8-DD4D310E5B6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352203D5-53B9-4669-938D-4F4D344994A2}"/>
              </a:ext>
            </a:extLst>
          </p:cNvPr>
          <p:cNvSpPr>
            <a:spLocks noGrp="1"/>
          </p:cNvSpPr>
          <p:nvPr>
            <p:ph type="sldNum" sz="quarter" idx="12"/>
          </p:nvPr>
        </p:nvSpPr>
        <p:spPr/>
        <p:txBody>
          <a:bodyPr/>
          <a:lstStyle/>
          <a:p>
            <a:fld id="{842F64BB-184B-44BF-A94F-BFC50A702DF2}" type="slidenum">
              <a:rPr lang="fr-FR" smtClean="0"/>
              <a:t>‹Nº›</a:t>
            </a:fld>
            <a:endParaRPr lang="fr-FR"/>
          </a:p>
        </p:txBody>
      </p:sp>
    </p:spTree>
    <p:extLst>
      <p:ext uri="{BB962C8B-B14F-4D97-AF65-F5344CB8AC3E}">
        <p14:creationId xmlns:p14="http://schemas.microsoft.com/office/powerpoint/2010/main" val="41978189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9EE6C4A2-4457-4AE4-B635-44355469C6B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7FE79344-E926-4FFF-A7BA-CA346780E42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5046187-1F3C-4693-BFF3-2E754BD7A75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CAD715-54EB-4DFB-884A-29AD0E4DB172}" type="datetimeFigureOut">
              <a:rPr lang="fr-FR" smtClean="0"/>
              <a:t>03/02/2023</a:t>
            </a:fld>
            <a:endParaRPr lang="fr-FR"/>
          </a:p>
        </p:txBody>
      </p:sp>
      <p:sp>
        <p:nvSpPr>
          <p:cNvPr id="5" name="Espace réservé du pied de page 4">
            <a:extLst>
              <a:ext uri="{FF2B5EF4-FFF2-40B4-BE49-F238E27FC236}">
                <a16:creationId xmlns:a16="http://schemas.microsoft.com/office/drawing/2014/main" id="{080A03D2-429F-4962-B883-9142F866DC3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8F0BE007-E855-4CCD-92F9-228D41D588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2F64BB-184B-44BF-A94F-BFC50A702DF2}" type="slidenum">
              <a:rPr lang="fr-FR" smtClean="0"/>
              <a:t>‹Nº›</a:t>
            </a:fld>
            <a:endParaRPr lang="fr-FR"/>
          </a:p>
        </p:txBody>
      </p:sp>
    </p:spTree>
    <p:extLst>
      <p:ext uri="{BB962C8B-B14F-4D97-AF65-F5344CB8AC3E}">
        <p14:creationId xmlns:p14="http://schemas.microsoft.com/office/powerpoint/2010/main" val="16020913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7A22F341-430E-D9CC-325B-F3DDFFCFFC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8"/>
            <a:ext cx="12192000" cy="6857143"/>
          </a:xfrm>
          <a:prstGeom prst="rect">
            <a:avLst/>
          </a:prstGeom>
        </p:spPr>
      </p:pic>
    </p:spTree>
    <p:extLst>
      <p:ext uri="{BB962C8B-B14F-4D97-AF65-F5344CB8AC3E}">
        <p14:creationId xmlns:p14="http://schemas.microsoft.com/office/powerpoint/2010/main" val="6225083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A72C5F91-D249-59EF-1FAE-B6A67C9CDE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8"/>
            <a:ext cx="12192000" cy="6857143"/>
          </a:xfrm>
          <a:prstGeom prst="rect">
            <a:avLst/>
          </a:prstGeom>
        </p:spPr>
      </p:pic>
      <p:sp>
        <p:nvSpPr>
          <p:cNvPr id="8" name="ZoneTexte 7">
            <a:extLst>
              <a:ext uri="{FF2B5EF4-FFF2-40B4-BE49-F238E27FC236}">
                <a16:creationId xmlns:a16="http://schemas.microsoft.com/office/drawing/2014/main" id="{EE2933AE-43B7-4CB5-AF51-C618BD4123E0}"/>
              </a:ext>
            </a:extLst>
          </p:cNvPr>
          <p:cNvSpPr txBox="1"/>
          <p:nvPr/>
        </p:nvSpPr>
        <p:spPr>
          <a:xfrm>
            <a:off x="5134062" y="939567"/>
            <a:ext cx="1988191" cy="369332"/>
          </a:xfrm>
          <a:prstGeom prst="rect">
            <a:avLst/>
          </a:prstGeom>
          <a:noFill/>
        </p:spPr>
        <p:txBody>
          <a:bodyPr wrap="square" rtlCol="0">
            <a:spAutoFit/>
          </a:bodyPr>
          <a:lstStyle/>
          <a:p>
            <a:pPr algn="ctr"/>
            <a:r>
              <a:rPr lang="fr-FR" b="1" dirty="0">
                <a:latin typeface="Louis George Café" panose="020B0600020202020204" pitchFamily="34" charset="0"/>
              </a:rPr>
              <a:t>Environ 380 </a:t>
            </a:r>
          </a:p>
        </p:txBody>
      </p:sp>
      <p:sp>
        <p:nvSpPr>
          <p:cNvPr id="5" name="ZoneTexte 4">
            <a:extLst>
              <a:ext uri="{FF2B5EF4-FFF2-40B4-BE49-F238E27FC236}">
                <a16:creationId xmlns:a16="http://schemas.microsoft.com/office/drawing/2014/main" id="{A541F1E1-0309-8B9A-3002-33B220091FCE}"/>
              </a:ext>
            </a:extLst>
          </p:cNvPr>
          <p:cNvSpPr txBox="1"/>
          <p:nvPr/>
        </p:nvSpPr>
        <p:spPr>
          <a:xfrm>
            <a:off x="7442432" y="939567"/>
            <a:ext cx="1988191" cy="369332"/>
          </a:xfrm>
          <a:prstGeom prst="rect">
            <a:avLst/>
          </a:prstGeom>
          <a:noFill/>
        </p:spPr>
        <p:txBody>
          <a:bodyPr wrap="square" rtlCol="0">
            <a:spAutoFit/>
          </a:bodyPr>
          <a:lstStyle/>
          <a:p>
            <a:pPr algn="ctr"/>
            <a:r>
              <a:rPr lang="fr-FR" b="1" dirty="0">
                <a:latin typeface="Louis George Café" panose="020B0600020202020204" pitchFamily="34" charset="0"/>
              </a:rPr>
              <a:t>Action Sociale</a:t>
            </a:r>
          </a:p>
        </p:txBody>
      </p:sp>
      <p:sp>
        <p:nvSpPr>
          <p:cNvPr id="13" name="ZoneTexte 12">
            <a:extLst>
              <a:ext uri="{FF2B5EF4-FFF2-40B4-BE49-F238E27FC236}">
                <a16:creationId xmlns:a16="http://schemas.microsoft.com/office/drawing/2014/main" id="{5E0E580F-6403-E453-F22B-D414FA0485CA}"/>
              </a:ext>
            </a:extLst>
          </p:cNvPr>
          <p:cNvSpPr txBox="1"/>
          <p:nvPr/>
        </p:nvSpPr>
        <p:spPr>
          <a:xfrm>
            <a:off x="939511" y="1928350"/>
            <a:ext cx="1988191" cy="646331"/>
          </a:xfrm>
          <a:prstGeom prst="rect">
            <a:avLst/>
          </a:prstGeom>
          <a:noFill/>
        </p:spPr>
        <p:txBody>
          <a:bodyPr wrap="square" rtlCol="0">
            <a:spAutoFit/>
          </a:bodyPr>
          <a:lstStyle/>
          <a:p>
            <a:pPr algn="ctr"/>
            <a:r>
              <a:rPr lang="fr-FR" b="1" dirty="0" err="1">
                <a:latin typeface="Louis George Café" panose="020B0600020202020204" pitchFamily="34" charset="0"/>
              </a:rPr>
              <a:t>Nov</a:t>
            </a:r>
            <a:r>
              <a:rPr lang="fr-FR" b="1" dirty="0">
                <a:latin typeface="Louis George Café" panose="020B0600020202020204" pitchFamily="34" charset="0"/>
              </a:rPr>
              <a:t> 2022</a:t>
            </a:r>
          </a:p>
          <a:p>
            <a:pPr algn="ctr"/>
            <a:r>
              <a:rPr lang="fr-FR" b="1" dirty="0" err="1">
                <a:latin typeface="Louis George Café" panose="020B0600020202020204" pitchFamily="34" charset="0"/>
              </a:rPr>
              <a:t>Janv</a:t>
            </a:r>
            <a:r>
              <a:rPr lang="fr-FR" b="1" dirty="0">
                <a:latin typeface="Louis George Café" panose="020B0600020202020204" pitchFamily="34" charset="0"/>
              </a:rPr>
              <a:t> 2023</a:t>
            </a:r>
          </a:p>
        </p:txBody>
      </p:sp>
      <p:sp>
        <p:nvSpPr>
          <p:cNvPr id="14" name="ZoneTexte 13">
            <a:extLst>
              <a:ext uri="{FF2B5EF4-FFF2-40B4-BE49-F238E27FC236}">
                <a16:creationId xmlns:a16="http://schemas.microsoft.com/office/drawing/2014/main" id="{474050EC-6FDA-0909-9A23-6A3148B5687F}"/>
              </a:ext>
            </a:extLst>
          </p:cNvPr>
          <p:cNvSpPr txBox="1"/>
          <p:nvPr/>
        </p:nvSpPr>
        <p:spPr>
          <a:xfrm>
            <a:off x="2856452" y="2123813"/>
            <a:ext cx="1861659" cy="646331"/>
          </a:xfrm>
          <a:prstGeom prst="rect">
            <a:avLst/>
          </a:prstGeom>
          <a:noFill/>
        </p:spPr>
        <p:txBody>
          <a:bodyPr wrap="square" rtlCol="0">
            <a:spAutoFit/>
          </a:bodyPr>
          <a:lstStyle/>
          <a:p>
            <a:pPr algn="ctr"/>
            <a:r>
              <a:rPr lang="fr-FR" b="1" dirty="0">
                <a:latin typeface="Louis George Café" panose="020B0600020202020204" pitchFamily="34" charset="0"/>
              </a:rPr>
              <a:t>TVEC 85 Les Sables d’Olonne</a:t>
            </a:r>
          </a:p>
        </p:txBody>
      </p:sp>
      <p:sp>
        <p:nvSpPr>
          <p:cNvPr id="15" name="ZoneTexte 14">
            <a:extLst>
              <a:ext uri="{FF2B5EF4-FFF2-40B4-BE49-F238E27FC236}">
                <a16:creationId xmlns:a16="http://schemas.microsoft.com/office/drawing/2014/main" id="{9C2B31E4-746E-D237-7E77-673C2CE68E3E}"/>
              </a:ext>
            </a:extLst>
          </p:cNvPr>
          <p:cNvSpPr txBox="1"/>
          <p:nvPr/>
        </p:nvSpPr>
        <p:spPr>
          <a:xfrm>
            <a:off x="5134062" y="2123813"/>
            <a:ext cx="1988191" cy="369332"/>
          </a:xfrm>
          <a:prstGeom prst="rect">
            <a:avLst/>
          </a:prstGeom>
          <a:noFill/>
        </p:spPr>
        <p:txBody>
          <a:bodyPr wrap="square" rtlCol="0">
            <a:spAutoFit/>
          </a:bodyPr>
          <a:lstStyle/>
          <a:p>
            <a:pPr algn="ctr"/>
            <a:r>
              <a:rPr lang="fr-FR" b="1" dirty="0">
                <a:latin typeface="Louis George Café" panose="020B0600020202020204" pitchFamily="34" charset="0"/>
              </a:rPr>
              <a:t>Action Club</a:t>
            </a:r>
          </a:p>
        </p:txBody>
      </p:sp>
      <p:sp>
        <p:nvSpPr>
          <p:cNvPr id="16" name="ZoneTexte 15">
            <a:extLst>
              <a:ext uri="{FF2B5EF4-FFF2-40B4-BE49-F238E27FC236}">
                <a16:creationId xmlns:a16="http://schemas.microsoft.com/office/drawing/2014/main" id="{8412EC9E-30FD-39F4-AAA5-04D2BD7F9881}"/>
              </a:ext>
            </a:extLst>
          </p:cNvPr>
          <p:cNvSpPr txBox="1"/>
          <p:nvPr/>
        </p:nvSpPr>
        <p:spPr>
          <a:xfrm>
            <a:off x="7538204" y="1985313"/>
            <a:ext cx="1726094" cy="646331"/>
          </a:xfrm>
          <a:prstGeom prst="rect">
            <a:avLst/>
          </a:prstGeom>
          <a:noFill/>
        </p:spPr>
        <p:txBody>
          <a:bodyPr wrap="square" rtlCol="0">
            <a:spAutoFit/>
          </a:bodyPr>
          <a:lstStyle/>
          <a:p>
            <a:pPr algn="ctr"/>
            <a:r>
              <a:rPr lang="fr-FR" sz="1200" b="1" dirty="0">
                <a:latin typeface="Louis George Café" panose="020B0600020202020204" pitchFamily="34" charset="0"/>
              </a:rPr>
              <a:t>Envoi des donations avec l’association Sourires Sans Frontières</a:t>
            </a:r>
          </a:p>
        </p:txBody>
      </p:sp>
      <p:sp>
        <p:nvSpPr>
          <p:cNvPr id="17" name="ZoneTexte 16">
            <a:extLst>
              <a:ext uri="{FF2B5EF4-FFF2-40B4-BE49-F238E27FC236}">
                <a16:creationId xmlns:a16="http://schemas.microsoft.com/office/drawing/2014/main" id="{BC20AB88-7201-E36C-11CA-3E126960FCEB}"/>
              </a:ext>
            </a:extLst>
          </p:cNvPr>
          <p:cNvSpPr txBox="1"/>
          <p:nvPr/>
        </p:nvSpPr>
        <p:spPr>
          <a:xfrm>
            <a:off x="2856451" y="3164048"/>
            <a:ext cx="6296880" cy="1569660"/>
          </a:xfrm>
          <a:prstGeom prst="rect">
            <a:avLst/>
          </a:prstGeom>
          <a:noFill/>
        </p:spPr>
        <p:txBody>
          <a:bodyPr wrap="square" rtlCol="0">
            <a:spAutoFit/>
          </a:bodyPr>
          <a:lstStyle/>
          <a:p>
            <a:pPr algn="just" fontAlgn="base"/>
            <a:r>
              <a:rPr lang="fr-FR" sz="1200" b="0" i="0" dirty="0">
                <a:solidFill>
                  <a:srgbClr val="303C49"/>
                </a:solidFill>
                <a:effectLst/>
                <a:latin typeface="Open Sans" panose="020B0606030504020204" pitchFamily="34" charset="0"/>
              </a:rPr>
              <a:t>Après une collecte fin novembre et début décembre, l’association Sourires Sans Frontières (</a:t>
            </a:r>
            <a:r>
              <a:rPr lang="fr-FR" sz="1200" dirty="0">
                <a:solidFill>
                  <a:srgbClr val="303C49"/>
                </a:solidFill>
                <a:latin typeface="Open Sans" panose="020B0606030504020204" pitchFamily="34" charset="0"/>
              </a:rPr>
              <a:t>dirigé Moustapha </a:t>
            </a:r>
            <a:r>
              <a:rPr lang="fr-FR" sz="1200" dirty="0" err="1">
                <a:solidFill>
                  <a:srgbClr val="303C49"/>
                </a:solidFill>
                <a:latin typeface="Open Sans" panose="020B0606030504020204" pitchFamily="34" charset="0"/>
              </a:rPr>
              <a:t>Sall</a:t>
            </a:r>
            <a:r>
              <a:rPr lang="fr-FR" sz="1200" dirty="0">
                <a:solidFill>
                  <a:srgbClr val="303C49"/>
                </a:solidFill>
                <a:latin typeface="Open Sans" panose="020B0606030504020204" pitchFamily="34" charset="0"/>
              </a:rPr>
              <a:t>, éducateur au sein du club) </a:t>
            </a:r>
            <a:r>
              <a:rPr lang="fr-FR" sz="1200" b="0" i="0" dirty="0">
                <a:solidFill>
                  <a:srgbClr val="303C49"/>
                </a:solidFill>
                <a:effectLst/>
                <a:latin typeface="Open Sans" panose="020B0606030504020204" pitchFamily="34" charset="0"/>
              </a:rPr>
              <a:t>en partenariat avec le club a pu réaliser son objectif de distribuer du matériel aux enfants démunis au Sénégal.</a:t>
            </a:r>
          </a:p>
          <a:p>
            <a:pPr algn="just" fontAlgn="base"/>
            <a:br>
              <a:rPr lang="fr-FR" sz="1200" b="0" i="0" dirty="0">
                <a:solidFill>
                  <a:srgbClr val="303C49"/>
                </a:solidFill>
                <a:effectLst/>
                <a:latin typeface="Open Sans" panose="020B0606030504020204" pitchFamily="34" charset="0"/>
              </a:rPr>
            </a:br>
            <a:r>
              <a:rPr lang="fr-FR" sz="1200" b="0" i="0" dirty="0">
                <a:solidFill>
                  <a:srgbClr val="303C49"/>
                </a:solidFill>
                <a:effectLst/>
                <a:latin typeface="Open Sans" panose="020B0606030504020204" pitchFamily="34" charset="0"/>
              </a:rPr>
              <a:t>Le 10 décembre 2022 l’association a pu convoyer 7 grands cartons de déménagements remplis de vêtements, chaussures, couches et peluches par bateau à Dakar via Nantes.</a:t>
            </a:r>
          </a:p>
        </p:txBody>
      </p:sp>
      <p:sp>
        <p:nvSpPr>
          <p:cNvPr id="2" name="ZoneTexte 16">
            <a:extLst>
              <a:ext uri="{FF2B5EF4-FFF2-40B4-BE49-F238E27FC236}">
                <a16:creationId xmlns:a16="http://schemas.microsoft.com/office/drawing/2014/main" id="{42C4ABD4-007C-61C7-970F-FE60BBAE2075}"/>
              </a:ext>
            </a:extLst>
          </p:cNvPr>
          <p:cNvSpPr txBox="1"/>
          <p:nvPr/>
        </p:nvSpPr>
        <p:spPr>
          <a:xfrm>
            <a:off x="638840" y="4700033"/>
            <a:ext cx="8625457" cy="1569660"/>
          </a:xfrm>
          <a:prstGeom prst="rect">
            <a:avLst/>
          </a:prstGeom>
          <a:noFill/>
        </p:spPr>
        <p:txBody>
          <a:bodyPr wrap="square" rtlCol="0">
            <a:spAutoFit/>
          </a:bodyPr>
          <a:lstStyle/>
          <a:p>
            <a:pPr algn="just" fontAlgn="base"/>
            <a:r>
              <a:rPr lang="fr-FR" sz="1200" b="0" i="0" dirty="0">
                <a:solidFill>
                  <a:srgbClr val="303C49"/>
                </a:solidFill>
                <a:effectLst/>
                <a:latin typeface="Open Sans" panose="020B0606030504020204" pitchFamily="34" charset="0"/>
              </a:rPr>
              <a:t>Le matériel a été reçu à Dakar le 11 janvier 2023, dès réception, une première distribution de vêtements et chaussures a eu lieu, destinée aux enfants de la rue qui sont souvent livrés à eux même, ils doivent mendier pour manger et dorment sur des paillasses.</a:t>
            </a:r>
          </a:p>
          <a:p>
            <a:pPr algn="just" fontAlgn="base"/>
            <a:br>
              <a:rPr lang="fr-FR" sz="1200" b="0" i="0" dirty="0">
                <a:solidFill>
                  <a:srgbClr val="303C49"/>
                </a:solidFill>
                <a:effectLst/>
                <a:latin typeface="Open Sans" panose="020B0606030504020204" pitchFamily="34" charset="0"/>
              </a:rPr>
            </a:br>
            <a:r>
              <a:rPr lang="fr-FR" sz="1200" b="0" i="0" dirty="0">
                <a:solidFill>
                  <a:srgbClr val="303C49"/>
                </a:solidFill>
                <a:effectLst/>
                <a:latin typeface="Open Sans" panose="020B0606030504020204" pitchFamily="34" charset="0"/>
              </a:rPr>
              <a:t>Le reste du matériel a été livré en Casamance dans le sud du Sénégal plus précisément à </a:t>
            </a:r>
            <a:r>
              <a:rPr lang="fr-FR" sz="1200" b="0" i="0" dirty="0" err="1">
                <a:solidFill>
                  <a:srgbClr val="303C49"/>
                </a:solidFill>
                <a:effectLst/>
                <a:latin typeface="Open Sans" panose="020B0606030504020204" pitchFamily="34" charset="0"/>
              </a:rPr>
              <a:t>Sindian</a:t>
            </a:r>
            <a:r>
              <a:rPr lang="fr-FR" sz="1200" b="0" i="0" dirty="0">
                <a:solidFill>
                  <a:srgbClr val="303C49"/>
                </a:solidFill>
                <a:effectLst/>
                <a:latin typeface="Open Sans" panose="020B0606030504020204" pitchFamily="34" charset="0"/>
              </a:rPr>
              <a:t> pour une distribution dans cette localité très reculée du pays où des familles dignes vivent dans des conditions difficiles avec beaucoup d’enfants dans le besoin. Distribution de couches, vêtements, chaussures et peluches, s’est faite la nuit pour sauvegarder leur dignité car parfois le regard des autres est difficile à assumer.</a:t>
            </a:r>
          </a:p>
        </p:txBody>
      </p:sp>
    </p:spTree>
    <p:extLst>
      <p:ext uri="{BB962C8B-B14F-4D97-AF65-F5344CB8AC3E}">
        <p14:creationId xmlns:p14="http://schemas.microsoft.com/office/powerpoint/2010/main" val="10562829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505070DE-D1DA-2FF9-B332-54BB4B2E8F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8"/>
            <a:ext cx="12192000" cy="6857143"/>
          </a:xfrm>
          <a:prstGeom prst="rect">
            <a:avLst/>
          </a:prstGeom>
        </p:spPr>
      </p:pic>
      <p:pic>
        <p:nvPicPr>
          <p:cNvPr id="4" name="Imagen 3" descr="Imagen que contiene interior, desordenado, artículos, relleno&#10;&#10;Descripción generada automáticamente">
            <a:extLst>
              <a:ext uri="{FF2B5EF4-FFF2-40B4-BE49-F238E27FC236}">
                <a16:creationId xmlns:a16="http://schemas.microsoft.com/office/drawing/2014/main" id="{6DF2CA6E-7808-1A55-C419-19CE02BA3E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flipH="1">
            <a:off x="4695489" y="3934268"/>
            <a:ext cx="1917563" cy="2556751"/>
          </a:xfrm>
          <a:prstGeom prst="rect">
            <a:avLst/>
          </a:prstGeom>
        </p:spPr>
      </p:pic>
      <p:pic>
        <p:nvPicPr>
          <p:cNvPr id="6" name="Imagen 5" descr="Un grupo de personas en un evento&#10;&#10;Descripción generada automáticamente">
            <a:extLst>
              <a:ext uri="{FF2B5EF4-FFF2-40B4-BE49-F238E27FC236}">
                <a16:creationId xmlns:a16="http://schemas.microsoft.com/office/drawing/2014/main" id="{0D7537D8-4181-ECBE-0252-ECBF6E6796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0000" y="4246301"/>
            <a:ext cx="3524250" cy="1925122"/>
          </a:xfrm>
          <a:prstGeom prst="rect">
            <a:avLst/>
          </a:prstGeom>
        </p:spPr>
      </p:pic>
      <p:pic>
        <p:nvPicPr>
          <p:cNvPr id="8" name="Imagen 7" descr="Grupo de personas caminando en la tierra&#10;&#10;Descripción generada automáticamente con confianza media">
            <a:extLst>
              <a:ext uri="{FF2B5EF4-FFF2-40B4-BE49-F238E27FC236}">
                <a16:creationId xmlns:a16="http://schemas.microsoft.com/office/drawing/2014/main" id="{531CBBDC-1463-A777-71EB-7C820A1A6EF0}"/>
              </a:ext>
            </a:extLst>
          </p:cNvPr>
          <p:cNvPicPr>
            <a:picLocks noChangeAspect="1"/>
          </p:cNvPicPr>
          <p:nvPr/>
        </p:nvPicPr>
        <p:blipFill rotWithShape="1">
          <a:blip r:embed="rId5">
            <a:extLst>
              <a:ext uri="{28A0092B-C50C-407E-A947-70E740481C1C}">
                <a14:useLocalDpi xmlns:a14="http://schemas.microsoft.com/office/drawing/2010/main" val="0"/>
              </a:ext>
            </a:extLst>
          </a:blip>
          <a:srcRect t="38367"/>
          <a:stretch/>
        </p:blipFill>
        <p:spPr>
          <a:xfrm>
            <a:off x="7034291" y="4246301"/>
            <a:ext cx="2356207" cy="1936252"/>
          </a:xfrm>
          <a:prstGeom prst="rect">
            <a:avLst/>
          </a:prstGeom>
        </p:spPr>
      </p:pic>
      <p:pic>
        <p:nvPicPr>
          <p:cNvPr id="10" name="Imagen 9" descr="Un grupo de personas junto a un niño&#10;&#10;Descripción generada automáticamente con confianza baja">
            <a:extLst>
              <a:ext uri="{FF2B5EF4-FFF2-40B4-BE49-F238E27FC236}">
                <a16:creationId xmlns:a16="http://schemas.microsoft.com/office/drawing/2014/main" id="{521BEFB7-AEAD-23DF-DC60-BD1E9C3CD11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1245" y="1539552"/>
            <a:ext cx="1917562" cy="2556749"/>
          </a:xfrm>
          <a:prstGeom prst="rect">
            <a:avLst/>
          </a:prstGeom>
        </p:spPr>
      </p:pic>
      <p:pic>
        <p:nvPicPr>
          <p:cNvPr id="12" name="Imagen 11" descr="Un grupo de personas en las gradas&#10;&#10;Descripción generada automáticamente">
            <a:extLst>
              <a:ext uri="{FF2B5EF4-FFF2-40B4-BE49-F238E27FC236}">
                <a16:creationId xmlns:a16="http://schemas.microsoft.com/office/drawing/2014/main" id="{6D6F7561-3860-8AFF-013A-CD3006A99B0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16647" y="780625"/>
            <a:ext cx="2029270" cy="3306345"/>
          </a:xfrm>
          <a:prstGeom prst="rect">
            <a:avLst/>
          </a:prstGeom>
        </p:spPr>
      </p:pic>
      <p:pic>
        <p:nvPicPr>
          <p:cNvPr id="14" name="Imagen 13" descr="Imagen que contiene persona, niño, joven, hombre&#10;&#10;Descripción generada automáticamente">
            <a:extLst>
              <a:ext uri="{FF2B5EF4-FFF2-40B4-BE49-F238E27FC236}">
                <a16:creationId xmlns:a16="http://schemas.microsoft.com/office/drawing/2014/main" id="{F16B589D-94D2-C3BC-D76D-7130ECD3FA9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447458" y="1688840"/>
            <a:ext cx="1813297" cy="2417729"/>
          </a:xfrm>
          <a:prstGeom prst="rect">
            <a:avLst/>
          </a:prstGeom>
        </p:spPr>
      </p:pic>
      <p:pic>
        <p:nvPicPr>
          <p:cNvPr id="16" name="Imagen 15" descr="Grupo de personas junto a un niño&#10;&#10;Descripción generada automáticamente con confianza media">
            <a:extLst>
              <a:ext uri="{FF2B5EF4-FFF2-40B4-BE49-F238E27FC236}">
                <a16:creationId xmlns:a16="http://schemas.microsoft.com/office/drawing/2014/main" id="{4F337C34-7815-74D5-2EA5-77EC813D90E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112682" y="832487"/>
            <a:ext cx="2062671" cy="3274082"/>
          </a:xfrm>
          <a:prstGeom prst="rect">
            <a:avLst/>
          </a:prstGeom>
        </p:spPr>
      </p:pic>
      <p:pic>
        <p:nvPicPr>
          <p:cNvPr id="18" name="Imagen 17" descr="Grupo de personas en un evento&#10;&#10;Descripción generada automáticamente con confianza media">
            <a:extLst>
              <a:ext uri="{FF2B5EF4-FFF2-40B4-BE49-F238E27FC236}">
                <a16:creationId xmlns:a16="http://schemas.microsoft.com/office/drawing/2014/main" id="{054B6D5B-2BC9-B339-115D-423C01BE6DA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161625" y="814466"/>
            <a:ext cx="1835348" cy="3292104"/>
          </a:xfrm>
          <a:prstGeom prst="rect">
            <a:avLst/>
          </a:prstGeom>
        </p:spPr>
      </p:pic>
    </p:spTree>
    <p:extLst>
      <p:ext uri="{BB962C8B-B14F-4D97-AF65-F5344CB8AC3E}">
        <p14:creationId xmlns:p14="http://schemas.microsoft.com/office/powerpoint/2010/main" val="2151879570"/>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F27D496A04B354BA11F669EA8A82CF1" ma:contentTypeVersion="11" ma:contentTypeDescription="Crée un document." ma:contentTypeScope="" ma:versionID="95cc4b1bbbee3ddcde0c8c5dd7820986">
  <xsd:schema xmlns:xsd="http://www.w3.org/2001/XMLSchema" xmlns:xs="http://www.w3.org/2001/XMLSchema" xmlns:p="http://schemas.microsoft.com/office/2006/metadata/properties" xmlns:ns2="4f016fce-f143-4bc4-89ad-12ee29a7a82c" targetNamespace="http://schemas.microsoft.com/office/2006/metadata/properties" ma:root="true" ma:fieldsID="0a6a248e926a83dbc9f9e9dba43307a1" ns2:_="">
    <xsd:import namespace="4f016fce-f143-4bc4-89ad-12ee29a7a82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016fce-f143-4bc4-89ad-12ee29a7a82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7" nillable="true" ma:displayName="Length (seconds)"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9B2EC90-23DD-4B56-81ED-294F7E74FCEB}">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A6FE34DF-C71F-4D62-A616-6C02BD64FBDD}">
  <ds:schemaRefs>
    <ds:schemaRef ds:uri="http://schemas.microsoft.com/sharepoint/v3/contenttype/forms"/>
  </ds:schemaRefs>
</ds:datastoreItem>
</file>

<file path=customXml/itemProps3.xml><?xml version="1.0" encoding="utf-8"?>
<ds:datastoreItem xmlns:ds="http://schemas.openxmlformats.org/officeDocument/2006/customXml" ds:itemID="{131E096A-5846-4E5D-92CD-1E906A33926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f016fce-f143-4bc4-89ad-12ee29a7a82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42</TotalTime>
  <Words>222</Words>
  <Application>Microsoft Office PowerPoint</Application>
  <PresentationFormat>Panorámica</PresentationFormat>
  <Paragraphs>11</Paragraphs>
  <Slides>3</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3</vt:i4>
      </vt:variant>
    </vt:vector>
  </HeadingPairs>
  <TitlesOfParts>
    <vt:vector size="9" baseType="lpstr">
      <vt:lpstr>Arial</vt:lpstr>
      <vt:lpstr>Calibri</vt:lpstr>
      <vt:lpstr>Calibri Light</vt:lpstr>
      <vt:lpstr>Louis George Café</vt:lpstr>
      <vt:lpstr>Open Sans</vt:lpstr>
      <vt:lpstr>Thème Office</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PAQUEREAU Marion</dc:creator>
  <cp:lastModifiedBy>María Angélica Zuluaga Morales</cp:lastModifiedBy>
  <cp:revision>8</cp:revision>
  <dcterms:created xsi:type="dcterms:W3CDTF">2021-08-11T14:51:11Z</dcterms:created>
  <dcterms:modified xsi:type="dcterms:W3CDTF">2023-02-03T11:42:43Z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0x0101008F27D496A04B354BA11F669EA8A82CF1</vt:lpwstr>
  </property>
</Properties>
</file>