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01904" y="801067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17 U14-U15</a:t>
            </a:r>
          </a:p>
          <a:p>
            <a:pPr algn="ctr"/>
            <a:r>
              <a:rPr lang="fr-FR" b="1" dirty="0">
                <a:latin typeface="Louis George Café" panose="020B0600020202020204" pitchFamily="34" charset="0"/>
              </a:rPr>
              <a:t>13 U12-U13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1127176" y="1985313"/>
            <a:ext cx="166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Mercredi 8 février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FC2 Sud Vendée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U13 /U15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1167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Biathlon</a:t>
            </a:r>
            <a:r>
              <a:rPr lang="fr-FR" b="1" dirty="0">
                <a:latin typeface="Louis George Café" panose="020B0600020202020204" pitchFamily="34" charset="0"/>
              </a:rPr>
              <a:t> </a:t>
            </a:r>
            <a:r>
              <a:rPr lang="fr-FR" sz="1600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792137" y="3154810"/>
            <a:ext cx="63610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Louis George Café" panose="020B0600020202020204" pitchFamily="34" charset="0"/>
              </a:rPr>
              <a:t>Pendant les vacances nos U13 et nos U15 se sont retrouvés sur un atelier Biathlon arbitrage encadrés par les éducateurs et l'arbitre officiel du club DAVID GACHIGNARD. </a:t>
            </a:r>
          </a:p>
          <a:p>
            <a:r>
              <a:rPr lang="fr-FR" sz="1400" dirty="0">
                <a:latin typeface="Louis George Café" panose="020B0600020202020204" pitchFamily="34" charset="0"/>
              </a:rPr>
              <a:t>L'action consiste à présenter plusieurs ateliers techniques. Pour chaque atelier réussi, une question est posé aux joueurs pour valider leur point issu de l’atelier. Le point est donné si la réponse à la question est bonne. </a:t>
            </a:r>
          </a:p>
          <a:p>
            <a:r>
              <a:rPr lang="fr-FR" sz="1400" dirty="0">
                <a:latin typeface="Louis George Café" panose="020B0600020202020204" pitchFamily="34" charset="0"/>
              </a:rPr>
              <a:t>Action intéressante car elle permet aux garçons d’approfondir leurs connaissances sur les lois du jeu. </a:t>
            </a:r>
          </a:p>
          <a:p>
            <a:r>
              <a:rPr lang="fr-FR" sz="1400" dirty="0">
                <a:latin typeface="Louis George Café" panose="020B0600020202020204" pitchFamily="34" charset="0"/>
              </a:rPr>
              <a:t>Cette action peut aussi susciter un engouement sur l’arbitrage du coté de nos jeunes. </a:t>
            </a:r>
          </a:p>
          <a:p>
            <a:r>
              <a:rPr lang="fr-FR" sz="1400" dirty="0">
                <a:latin typeface="Louis George Café" panose="020B0600020202020204" pitchFamily="34" charset="0"/>
              </a:rPr>
              <a:t>A noté que nous avons deux nouveaux arbitres officiels au sein du club : </a:t>
            </a:r>
          </a:p>
          <a:p>
            <a:r>
              <a:rPr lang="fr-FR" sz="1400" dirty="0" err="1">
                <a:latin typeface="Louis George Café" panose="020B0600020202020204" pitchFamily="34" charset="0"/>
              </a:rPr>
              <a:t>Sloann</a:t>
            </a:r>
            <a:r>
              <a:rPr lang="fr-FR" sz="1400" dirty="0">
                <a:latin typeface="Louis George Café" panose="020B0600020202020204" pitchFamily="34" charset="0"/>
              </a:rPr>
              <a:t> Gauthier </a:t>
            </a:r>
            <a:r>
              <a:rPr lang="fr-FR" sz="1400" dirty="0" err="1">
                <a:latin typeface="Louis George Café" panose="020B0600020202020204" pitchFamily="34" charset="0"/>
              </a:rPr>
              <a:t>Blomme</a:t>
            </a:r>
            <a:r>
              <a:rPr lang="fr-FR" sz="1400" dirty="0">
                <a:latin typeface="Louis George Café" panose="020B0600020202020204" pitchFamily="34" charset="0"/>
              </a:rPr>
              <a:t>  (U16)</a:t>
            </a:r>
          </a:p>
          <a:p>
            <a:r>
              <a:rPr lang="fr-FR" sz="1400" dirty="0">
                <a:latin typeface="Louis George Café" panose="020B0600020202020204" pitchFamily="34" charset="0"/>
              </a:rPr>
              <a:t>Cyril </a:t>
            </a:r>
            <a:r>
              <a:rPr lang="fr-FR" sz="1400" dirty="0" err="1">
                <a:latin typeface="Louis George Café" panose="020B0600020202020204" pitchFamily="34" charset="0"/>
              </a:rPr>
              <a:t>Keclard</a:t>
            </a:r>
            <a:r>
              <a:rPr lang="fr-FR" sz="1400" dirty="0">
                <a:latin typeface="Louis George Café" panose="020B0600020202020204" pitchFamily="34" charset="0"/>
              </a:rPr>
              <a:t> (Senior)</a:t>
            </a:r>
          </a:p>
          <a:p>
            <a:r>
              <a:rPr lang="fr-FR" sz="1400" dirty="0">
                <a:latin typeface="Louis George Café" panose="020B0600020202020204" pitchFamily="34" charset="0"/>
              </a:rPr>
              <a:t>Félicitations à eux. </a:t>
            </a:r>
            <a:endParaRPr lang="fr-FR" dirty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6" name="Image 5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067F79F1-FB14-53DA-F148-C749074FD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44" y="808185"/>
            <a:ext cx="4113928" cy="5485237"/>
          </a:xfrm>
          <a:prstGeom prst="rect">
            <a:avLst/>
          </a:prstGeom>
        </p:spPr>
      </p:pic>
      <p:pic>
        <p:nvPicPr>
          <p:cNvPr id="8" name="Image 7" descr="Une image contenant herbe, ciel, extérieur, personne&#10;&#10;Description générée automatiquement">
            <a:extLst>
              <a:ext uri="{FF2B5EF4-FFF2-40B4-BE49-F238E27FC236}">
                <a16:creationId xmlns:a16="http://schemas.microsoft.com/office/drawing/2014/main" id="{D49E3245-77AA-B0AE-9BD4-4FC7A5A27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6" y="1589957"/>
            <a:ext cx="3237523" cy="4316698"/>
          </a:xfrm>
          <a:prstGeom prst="rect">
            <a:avLst/>
          </a:prstGeom>
        </p:spPr>
      </p:pic>
      <p:pic>
        <p:nvPicPr>
          <p:cNvPr id="10" name="Image 9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781D182C-971E-4E75-7D68-DD11053DF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847" y="1800032"/>
            <a:ext cx="2626156" cy="35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144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Yohan FC2 Sud Vendée</cp:lastModifiedBy>
  <cp:revision>7</cp:revision>
  <dcterms:created xsi:type="dcterms:W3CDTF">2021-08-11T14:51:11Z</dcterms:created>
  <dcterms:modified xsi:type="dcterms:W3CDTF">2023-03-03T12:40:25Z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