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bitmathis10@gmail.com" userId="f51afd1a152ea4a5" providerId="LiveId" clId="{B310832B-A31F-45D4-BA4F-0843F0B1EC40}"/>
    <pc:docChg chg="custSel modSld">
      <pc:chgData name="mabitmathis10@gmail.com" userId="f51afd1a152ea4a5" providerId="LiveId" clId="{B310832B-A31F-45D4-BA4F-0843F0B1EC40}" dt="2023-03-07T16:52:45.537" v="13" actId="20577"/>
      <pc:docMkLst>
        <pc:docMk/>
      </pc:docMkLst>
      <pc:sldChg chg="modSp mod">
        <pc:chgData name="mabitmathis10@gmail.com" userId="f51afd1a152ea4a5" providerId="LiveId" clId="{B310832B-A31F-45D4-BA4F-0843F0B1EC40}" dt="2023-03-07T16:52:45.537" v="13" actId="20577"/>
        <pc:sldMkLst>
          <pc:docMk/>
          <pc:sldMk cId="1056282994" sldId="257"/>
        </pc:sldMkLst>
        <pc:spChg chg="mod">
          <ac:chgData name="mabitmathis10@gmail.com" userId="f51afd1a152ea4a5" providerId="LiveId" clId="{B310832B-A31F-45D4-BA4F-0843F0B1EC40}" dt="2023-03-07T16:52:45.537" v="13" actId="20577"/>
          <ac:spMkLst>
            <pc:docMk/>
            <pc:sldMk cId="1056282994" sldId="257"/>
            <ac:spMk id="17" creationId="{BC20AB88-7201-E36C-11CA-3E126960FCE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07/03/2023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22F341-430E-D9CC-325B-F3DDFFCF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2C5F91-D249-59EF-1FAE-B6A67C9CD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" y="-157680"/>
            <a:ext cx="12192000" cy="685714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E0E580F-6403-E453-F22B-D414FA0485CA}"/>
              </a:ext>
            </a:extLst>
          </p:cNvPr>
          <p:cNvSpPr txBox="1"/>
          <p:nvPr/>
        </p:nvSpPr>
        <p:spPr>
          <a:xfrm>
            <a:off x="934936" y="2085449"/>
            <a:ext cx="1988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Louis George Café" panose="020B0600020202020204" pitchFamily="34" charset="0"/>
              </a:rPr>
              <a:t>22 février 2023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4050EC-6FDA-0909-9A23-6A3148B5687F}"/>
              </a:ext>
            </a:extLst>
          </p:cNvPr>
          <p:cNvSpPr txBox="1"/>
          <p:nvPr/>
        </p:nvSpPr>
        <p:spPr>
          <a:xfrm>
            <a:off x="2856450" y="1918638"/>
            <a:ext cx="198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SMS Football L’Herbergement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2B31E4-746E-D237-7E77-673C2CE68E3E}"/>
              </a:ext>
            </a:extLst>
          </p:cNvPr>
          <p:cNvSpPr txBox="1"/>
          <p:nvPr/>
        </p:nvSpPr>
        <p:spPr>
          <a:xfrm>
            <a:off x="5134062" y="2057137"/>
            <a:ext cx="1988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Louis George Café" panose="020B0600020202020204" pitchFamily="34" charset="0"/>
              </a:rPr>
              <a:t>U8-U9/U10-U11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12EC9E-30FD-39F4-AAA5-04D2BD7F9881}"/>
              </a:ext>
            </a:extLst>
          </p:cNvPr>
          <p:cNvSpPr txBox="1"/>
          <p:nvPr/>
        </p:nvSpPr>
        <p:spPr>
          <a:xfrm>
            <a:off x="7442432" y="2057137"/>
            <a:ext cx="1988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Louis George Café" panose="020B0600020202020204" pitchFamily="34" charset="0"/>
              </a:rPr>
              <a:t> Journée Stage </a:t>
            </a:r>
            <a:r>
              <a:rPr lang="fr-FR" sz="1400" b="1" dirty="0" err="1">
                <a:latin typeface="Louis George Café" panose="020B0600020202020204" pitchFamily="34" charset="0"/>
              </a:rPr>
              <a:t>Vacnces</a:t>
            </a:r>
            <a:endParaRPr lang="fr-FR" sz="1400" b="1" dirty="0">
              <a:latin typeface="Louis George Café" panose="020B0600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20AB88-7201-E36C-11CA-3E126960FCEB}"/>
              </a:ext>
            </a:extLst>
          </p:cNvPr>
          <p:cNvSpPr txBox="1"/>
          <p:nvPr/>
        </p:nvSpPr>
        <p:spPr>
          <a:xfrm>
            <a:off x="863932" y="3994955"/>
            <a:ext cx="84705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0" i="0" dirty="0">
                <a:solidFill>
                  <a:srgbClr val="050505"/>
                </a:solidFill>
                <a:effectLst/>
                <a:latin typeface="inherit"/>
              </a:rPr>
              <a:t>Ce Mercredi 22 février, stage vacances pour nos u8u9 &amp; u10u11.</a:t>
            </a:r>
          </a:p>
          <a:p>
            <a:pPr algn="l"/>
            <a:r>
              <a:rPr lang="fr-FR" sz="1400" b="0" i="0" dirty="0">
                <a:solidFill>
                  <a:srgbClr val="050505"/>
                </a:solidFill>
                <a:effectLst/>
                <a:latin typeface="inherit"/>
              </a:rPr>
              <a:t>Au programme : jeux à thèmes, exercices et situations..</a:t>
            </a:r>
          </a:p>
          <a:p>
            <a:pPr algn="l"/>
            <a:endParaRPr lang="fr-FR" sz="1400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/>
            <a:r>
              <a:rPr lang="fr-FR" sz="1400" b="0" i="0" dirty="0">
                <a:solidFill>
                  <a:srgbClr val="050505"/>
                </a:solidFill>
                <a:effectLst/>
                <a:latin typeface="inherit"/>
              </a:rPr>
              <a:t>Moment de convivialité et de partage le midi avec pique-nique.</a:t>
            </a:r>
          </a:p>
          <a:p>
            <a:pPr algn="l"/>
            <a:r>
              <a:rPr lang="fr-FR" sz="1400" b="0" i="0" dirty="0">
                <a:solidFill>
                  <a:srgbClr val="050505"/>
                </a:solidFill>
                <a:effectLst/>
                <a:latin typeface="inherit"/>
              </a:rPr>
              <a:t>Instant éducatif </a:t>
            </a:r>
            <a:r>
              <a:rPr lang="fr-FR" sz="1400" b="0" i="0">
                <a:solidFill>
                  <a:srgbClr val="050505"/>
                </a:solidFill>
                <a:effectLst/>
                <a:latin typeface="inherit"/>
              </a:rPr>
              <a:t>: « Bien </a:t>
            </a:r>
            <a:r>
              <a:rPr lang="fr-FR" sz="1400" b="0" i="0" dirty="0">
                <a:solidFill>
                  <a:srgbClr val="050505"/>
                </a:solidFill>
                <a:effectLst/>
                <a:latin typeface="inherit"/>
              </a:rPr>
              <a:t>faire mon sac de foot en période d'hiver et </a:t>
            </a:r>
            <a:r>
              <a:rPr lang="fr-FR" sz="1400" b="0" i="0">
                <a:solidFill>
                  <a:srgbClr val="050505"/>
                </a:solidFill>
                <a:effectLst/>
                <a:latin typeface="inherit"/>
              </a:rPr>
              <a:t>de pluie »</a:t>
            </a:r>
            <a:endParaRPr lang="fr-FR" sz="1400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/>
            <a:endParaRPr lang="fr-FR" sz="1400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/>
            <a:r>
              <a:rPr lang="fr-FR" sz="1400" b="0" i="0" dirty="0">
                <a:solidFill>
                  <a:srgbClr val="050505"/>
                </a:solidFill>
                <a:effectLst/>
                <a:latin typeface="inherit"/>
              </a:rPr>
              <a:t>Une belle journée sous le signe du partage, du plaisir, du respect et de la tolérance !</a:t>
            </a:r>
          </a:p>
          <a:p>
            <a:endParaRPr lang="fr-FR" sz="1400" dirty="0">
              <a:latin typeface="Louis George Café" panose="020B0600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FDC2F1-F142-706A-DB3C-1ECA0712D73C}"/>
              </a:ext>
            </a:extLst>
          </p:cNvPr>
          <p:cNvSpPr txBox="1"/>
          <p:nvPr/>
        </p:nvSpPr>
        <p:spPr>
          <a:xfrm>
            <a:off x="7714898" y="808385"/>
            <a:ext cx="161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Louis George Café" panose="020B0600020202020204"/>
              </a:rPr>
              <a:t>Santé / Bien être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DF03CA-A734-7609-1789-51088401A676}"/>
              </a:ext>
            </a:extLst>
          </p:cNvPr>
          <p:cNvSpPr txBox="1"/>
          <p:nvPr/>
        </p:nvSpPr>
        <p:spPr>
          <a:xfrm>
            <a:off x="5615833" y="885329"/>
            <a:ext cx="1024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47 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pic>
        <p:nvPicPr>
          <p:cNvPr id="1026" name="Picture 2" descr="Peut être une image de 13 personnes, personnes debout, personnes qui pratiquent un sport et herbe">
            <a:extLst>
              <a:ext uri="{FF2B5EF4-FFF2-40B4-BE49-F238E27FC236}">
                <a16:creationId xmlns:a16="http://schemas.microsoft.com/office/drawing/2014/main" id="{7DA0E4DB-01A9-1561-FD9A-DAD7AC5D9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74" y="1907470"/>
            <a:ext cx="3062177" cy="172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Une image contenant herbe, personne, extérieur, arbre&#10;&#10;Description générée automatiquement">
            <a:extLst>
              <a:ext uri="{FF2B5EF4-FFF2-40B4-BE49-F238E27FC236}">
                <a16:creationId xmlns:a16="http://schemas.microsoft.com/office/drawing/2014/main" id="{D2EF1976-E0DD-D0F3-6BCE-1F84E5A09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12" y="1907470"/>
            <a:ext cx="3062366" cy="1724495"/>
          </a:xfrm>
          <a:prstGeom prst="rect">
            <a:avLst/>
          </a:prstGeom>
        </p:spPr>
      </p:pic>
      <p:pic>
        <p:nvPicPr>
          <p:cNvPr id="9" name="Image 8" descr="Une image contenant herbe, ciel, extérieur, personne&#10;&#10;Description générée automatiquement">
            <a:extLst>
              <a:ext uri="{FF2B5EF4-FFF2-40B4-BE49-F238E27FC236}">
                <a16:creationId xmlns:a16="http://schemas.microsoft.com/office/drawing/2014/main" id="{8896C726-C27F-7412-7C34-8C4D4791F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39" y="1907470"/>
            <a:ext cx="3062177" cy="1724389"/>
          </a:xfrm>
          <a:prstGeom prst="rect">
            <a:avLst/>
          </a:prstGeom>
        </p:spPr>
      </p:pic>
      <p:pic>
        <p:nvPicPr>
          <p:cNvPr id="13" name="Image 12" descr="Une image contenant intérieur, mur, personne, plafond&#10;&#10;Description générée automatiquement">
            <a:extLst>
              <a:ext uri="{FF2B5EF4-FFF2-40B4-BE49-F238E27FC236}">
                <a16:creationId xmlns:a16="http://schemas.microsoft.com/office/drawing/2014/main" id="{86004623-64BE-064D-1A43-DF4554F11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4" y="3754849"/>
            <a:ext cx="1320131" cy="2344295"/>
          </a:xfrm>
          <a:prstGeom prst="rect">
            <a:avLst/>
          </a:prstGeom>
        </p:spPr>
      </p:pic>
      <p:pic>
        <p:nvPicPr>
          <p:cNvPr id="17" name="Image 16" descr="Une image contenant herbe, garçon, personne, enfant&#10;&#10;Description générée automatiquement">
            <a:extLst>
              <a:ext uri="{FF2B5EF4-FFF2-40B4-BE49-F238E27FC236}">
                <a16:creationId xmlns:a16="http://schemas.microsoft.com/office/drawing/2014/main" id="{C2208969-074F-4165-74FF-DB694F3679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13" y="3754849"/>
            <a:ext cx="1320131" cy="234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B2EC90-23DD-4B56-81ED-294F7E74FC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89</Words>
  <Application>Microsoft Office PowerPoint</Application>
  <PresentationFormat>Grand écran</PresentationFormat>
  <Paragraphs>13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inherit</vt:lpstr>
      <vt:lpstr>Louis George Café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mabitmathis10@gmail.com</cp:lastModifiedBy>
  <cp:revision>10</cp:revision>
  <dcterms:created xsi:type="dcterms:W3CDTF">2021-08-11T14:51:11Z</dcterms:created>
  <dcterms:modified xsi:type="dcterms:W3CDTF">2023-03-07T16:52:46Z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</Properties>
</file>