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30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150 enfants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Fair-play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700310" y="1985313"/>
            <a:ext cx="23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Tout le mois </a:t>
            </a:r>
            <a:br>
              <a:rPr lang="fr-FR" b="1" dirty="0">
                <a:latin typeface="Louis George Café" panose="020B0600020202020204" pitchFamily="34" charset="0"/>
              </a:rPr>
            </a:br>
            <a:r>
              <a:rPr lang="fr-FR" b="1" dirty="0">
                <a:latin typeface="Louis George Café" panose="020B0600020202020204" pitchFamily="34" charset="0"/>
              </a:rPr>
              <a:t>de Février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794234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GJ Les </a:t>
            </a:r>
            <a:r>
              <a:rPr lang="fr-FR" b="1" dirty="0" err="1">
                <a:latin typeface="Louis George Café" panose="020B0600020202020204" pitchFamily="34" charset="0"/>
              </a:rPr>
              <a:t>Lucs</a:t>
            </a:r>
            <a:r>
              <a:rPr lang="fr-FR" b="1" dirty="0">
                <a:latin typeface="Louis George Café" panose="020B0600020202020204" pitchFamily="34" charset="0"/>
              </a:rPr>
              <a:t> / Legé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GJ U11 à U18</a:t>
            </a:r>
          </a:p>
          <a:p>
            <a:pPr algn="ctr"/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046868"/>
            <a:ext cx="183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Valorisation des bons comportements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407BFE-535F-C78D-C590-8D2FEED7AD6F}"/>
              </a:ext>
            </a:extLst>
          </p:cNvPr>
          <p:cNvSpPr txBox="1"/>
          <p:nvPr/>
        </p:nvSpPr>
        <p:spPr>
          <a:xfrm>
            <a:off x="2948473" y="3177570"/>
            <a:ext cx="601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 des matchs de coupe, championnat et amicaux U11 à U18 sur le mois de Février, 1 joueur de chaque équipe a été récompensé par un carton vert synonyme de « bon comportement » sur le temps de la rencontre.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F6D6DC-0D68-BDA3-C1D7-A111FE1E3652}"/>
              </a:ext>
            </a:extLst>
          </p:cNvPr>
          <p:cNvSpPr txBox="1"/>
          <p:nvPr/>
        </p:nvSpPr>
        <p:spPr>
          <a:xfrm>
            <a:off x="790405" y="4377899"/>
            <a:ext cx="8514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parents de chaque équipes devaient se concerter pour remplit une grille d’évaluation</a:t>
            </a:r>
            <a:br>
              <a:rPr lang="fr-FR" dirty="0"/>
            </a:br>
            <a:r>
              <a:rPr lang="fr-FR" dirty="0"/>
              <a:t>(annexe 1). Les parents adverses ont récompensé nos joueurs et nos </a:t>
            </a:r>
            <a:br>
              <a:rPr lang="fr-FR" dirty="0"/>
            </a:br>
            <a:r>
              <a:rPr lang="fr-FR" dirty="0"/>
              <a:t>parents récompensaient les adversaires. Un parent capitaine remettait le carton aux </a:t>
            </a:r>
            <a:br>
              <a:rPr lang="fr-FR" dirty="0"/>
            </a:br>
            <a:r>
              <a:rPr lang="fr-FR" dirty="0"/>
              <a:t>joueurs avec le plus de croix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160524-C70E-56CA-15C4-62DFBB15EE87}"/>
              </a:ext>
            </a:extLst>
          </p:cNvPr>
          <p:cNvSpPr txBox="1"/>
          <p:nvPr/>
        </p:nvSpPr>
        <p:spPr>
          <a:xfrm>
            <a:off x="790405" y="5600239"/>
            <a:ext cx="809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 match, 1 photo à été prise avec les deux joueurs élus et les parents capitaines de</a:t>
            </a:r>
            <a:br>
              <a:rPr lang="fr-FR" dirty="0"/>
            </a:br>
            <a:r>
              <a:rPr lang="fr-FR" dirty="0"/>
              <a:t>chaque équipe ( annexe 2)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25F36E-9588-581B-E5C9-C85836DE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110"/>
            <a:ext cx="6215974" cy="879761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32F4EA-E0AD-24AB-C74C-CE0160220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27" y="-564204"/>
            <a:ext cx="6215973" cy="87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134"/>
            <a:ext cx="12192000" cy="6857143"/>
          </a:xfrm>
          <a:prstGeom prst="rect">
            <a:avLst/>
          </a:prstGeom>
        </p:spPr>
      </p:pic>
      <p:pic>
        <p:nvPicPr>
          <p:cNvPr id="8" name="Image 7" descr="Une image contenant herbe, extérieur, personne, sport athlétique&#10;&#10;Description générée automatiquement">
            <a:extLst>
              <a:ext uri="{FF2B5EF4-FFF2-40B4-BE49-F238E27FC236}">
                <a16:creationId xmlns:a16="http://schemas.microsoft.com/office/drawing/2014/main" id="{74F1BB36-5E13-5DCF-C87F-88E56B1E3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1" y="1770434"/>
            <a:ext cx="3968886" cy="2976664"/>
          </a:xfrm>
          <a:prstGeom prst="rect">
            <a:avLst/>
          </a:prstGeom>
        </p:spPr>
      </p:pic>
      <p:pic>
        <p:nvPicPr>
          <p:cNvPr id="10" name="Image 9" descr="Une image contenant personne, herbe, ciel, extérieur&#10;&#10;Description générée automatiquement">
            <a:extLst>
              <a:ext uri="{FF2B5EF4-FFF2-40B4-BE49-F238E27FC236}">
                <a16:creationId xmlns:a16="http://schemas.microsoft.com/office/drawing/2014/main" id="{CFB88673-4887-F360-617A-CCA618296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6" y="1336204"/>
            <a:ext cx="2181605" cy="2908806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3F4ECF-E85F-31E6-28C7-4EB5C0918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68" y="297457"/>
            <a:ext cx="3891468" cy="51886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3CE1E50-5739-305A-6F58-FD96D41A1361}"/>
              </a:ext>
            </a:extLst>
          </p:cNvPr>
          <p:cNvSpPr txBox="1"/>
          <p:nvPr/>
        </p:nvSpPr>
        <p:spPr>
          <a:xfrm>
            <a:off x="509081" y="4782654"/>
            <a:ext cx="314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Photo U15 dimanche 12 Février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897BF9-A955-D828-2A55-3917F55A40C2}"/>
              </a:ext>
            </a:extLst>
          </p:cNvPr>
          <p:cNvSpPr txBox="1"/>
          <p:nvPr/>
        </p:nvSpPr>
        <p:spPr>
          <a:xfrm>
            <a:off x="5469783" y="5437922"/>
            <a:ext cx="339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Grille U18 remplit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CB0456-3796-C0D4-CFC0-114670441C3C}"/>
              </a:ext>
            </a:extLst>
          </p:cNvPr>
          <p:cNvSpPr txBox="1"/>
          <p:nvPr/>
        </p:nvSpPr>
        <p:spPr>
          <a:xfrm>
            <a:off x="8864736" y="4377447"/>
            <a:ext cx="281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U13 Samedi 4 Février</a:t>
            </a:r>
          </a:p>
        </p:txBody>
      </p:sp>
    </p:spTree>
    <p:extLst>
      <p:ext uri="{BB962C8B-B14F-4D97-AF65-F5344CB8AC3E}">
        <p14:creationId xmlns:p14="http://schemas.microsoft.com/office/powerpoint/2010/main" val="8009706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150</Words>
  <Application>Microsoft Office PowerPoint</Application>
  <PresentationFormat>Grand écran</PresentationFormat>
  <Paragraphs>12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axel retailleau</cp:lastModifiedBy>
  <cp:revision>7</cp:revision>
  <dcterms:created xsi:type="dcterms:W3CDTF">2021-08-11T14:51:11Z</dcterms:created>
  <dcterms:modified xsi:type="dcterms:W3CDTF">2023-03-03T15:21:37Z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