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20/02/2023</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20/02/2023</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20/02/2023</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20/02/2023</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20/02/2023</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20/02/2023</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20/02/2023</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20/02/2023</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20/02/2023</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20/02/2023</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20/02/2023</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20/02/2023</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22F341-430E-D9CC-325B-F3DDFFCF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2C5F91-D249-59EF-1FAE-B6A67C9C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29</a:t>
            </a:r>
          </a:p>
        </p:txBody>
      </p:sp>
      <p:sp>
        <p:nvSpPr>
          <p:cNvPr id="5" name="ZoneTexte 4">
            <a:extLst>
              <a:ext uri="{FF2B5EF4-FFF2-40B4-BE49-F238E27FC236}">
                <a16:creationId xmlns:a16="http://schemas.microsoft.com/office/drawing/2014/main" id="{A541F1E1-0309-8B9A-3002-33B220091FCE}"/>
              </a:ext>
            </a:extLst>
          </p:cNvPr>
          <p:cNvSpPr txBox="1"/>
          <p:nvPr/>
        </p:nvSpPr>
        <p:spPr>
          <a:xfrm>
            <a:off x="7442432" y="939567"/>
            <a:ext cx="1988191" cy="461665"/>
          </a:xfrm>
          <a:prstGeom prst="rect">
            <a:avLst/>
          </a:prstGeom>
          <a:noFill/>
        </p:spPr>
        <p:txBody>
          <a:bodyPr wrap="square" rtlCol="0">
            <a:spAutoFit/>
          </a:bodyPr>
          <a:lstStyle/>
          <a:p>
            <a:pPr algn="ctr"/>
            <a:r>
              <a:rPr lang="fr-FR" sz="1200" b="1" i="0" dirty="0">
                <a:solidFill>
                  <a:srgbClr val="202124"/>
                </a:solidFill>
                <a:effectLst/>
                <a:latin typeface="arial" panose="020B0604020202020204" pitchFamily="34" charset="0"/>
              </a:rPr>
              <a:t>Règles du jeu &amp; Arbitrage</a:t>
            </a:r>
            <a:endParaRPr lang="fr-FR" sz="1200" b="1" dirty="0">
              <a:latin typeface="Louis George Café" panose="020B0600020202020204" pitchFamily="34" charset="0"/>
            </a:endParaRPr>
          </a:p>
        </p:txBody>
      </p:sp>
      <p:sp>
        <p:nvSpPr>
          <p:cNvPr id="13" name="ZoneTexte 12">
            <a:extLst>
              <a:ext uri="{FF2B5EF4-FFF2-40B4-BE49-F238E27FC236}">
                <a16:creationId xmlns:a16="http://schemas.microsoft.com/office/drawing/2014/main" id="{5E0E580F-6403-E453-F22B-D414FA0485CA}"/>
              </a:ext>
            </a:extLst>
          </p:cNvPr>
          <p:cNvSpPr txBox="1"/>
          <p:nvPr/>
        </p:nvSpPr>
        <p:spPr>
          <a:xfrm>
            <a:off x="908016"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13,14/02/2023</a:t>
            </a:r>
          </a:p>
        </p:txBody>
      </p:sp>
      <p:sp>
        <p:nvSpPr>
          <p:cNvPr id="14" name="ZoneTexte 13">
            <a:extLst>
              <a:ext uri="{FF2B5EF4-FFF2-40B4-BE49-F238E27FC236}">
                <a16:creationId xmlns:a16="http://schemas.microsoft.com/office/drawing/2014/main" id="{474050EC-6FDA-0909-9A23-6A3148B5687F}"/>
              </a:ext>
            </a:extLst>
          </p:cNvPr>
          <p:cNvSpPr txBox="1"/>
          <p:nvPr/>
        </p:nvSpPr>
        <p:spPr>
          <a:xfrm>
            <a:off x="2856452" y="2123813"/>
            <a:ext cx="1988191" cy="646331"/>
          </a:xfrm>
          <a:prstGeom prst="rect">
            <a:avLst/>
          </a:prstGeom>
          <a:noFill/>
        </p:spPr>
        <p:txBody>
          <a:bodyPr wrap="square" rtlCol="0">
            <a:spAutoFit/>
          </a:bodyPr>
          <a:lstStyle/>
          <a:p>
            <a:pPr algn="ctr"/>
            <a:r>
              <a:rPr lang="fr-FR" b="1" dirty="0">
                <a:latin typeface="Louis George Café" panose="020B0600020202020204" pitchFamily="34" charset="0"/>
              </a:rPr>
              <a:t>US Mesnard Vendrennes</a:t>
            </a:r>
          </a:p>
        </p:txBody>
      </p:sp>
      <p:sp>
        <p:nvSpPr>
          <p:cNvPr id="15" name="ZoneTexte 14">
            <a:extLst>
              <a:ext uri="{FF2B5EF4-FFF2-40B4-BE49-F238E27FC236}">
                <a16:creationId xmlns:a16="http://schemas.microsoft.com/office/drawing/2014/main" id="{9C2B31E4-746E-D237-7E77-673C2CE68E3E}"/>
              </a:ext>
            </a:extLst>
          </p:cNvPr>
          <p:cNvSpPr txBox="1"/>
          <p:nvPr/>
        </p:nvSpPr>
        <p:spPr>
          <a:xfrm>
            <a:off x="5134062" y="2123813"/>
            <a:ext cx="1988191" cy="369332"/>
          </a:xfrm>
          <a:prstGeom prst="rect">
            <a:avLst/>
          </a:prstGeom>
          <a:noFill/>
        </p:spPr>
        <p:txBody>
          <a:bodyPr wrap="square" rtlCol="0">
            <a:spAutoFit/>
          </a:bodyPr>
          <a:lstStyle/>
          <a:p>
            <a:pPr algn="ctr"/>
            <a:r>
              <a:rPr lang="fr-FR" b="1" dirty="0">
                <a:latin typeface="Louis George Café" panose="020B0600020202020204" pitchFamily="34" charset="0"/>
              </a:rPr>
              <a:t>U11-U13</a:t>
            </a:r>
          </a:p>
        </p:txBody>
      </p:sp>
      <p:sp>
        <p:nvSpPr>
          <p:cNvPr id="16" name="ZoneTexte 15">
            <a:extLst>
              <a:ext uri="{FF2B5EF4-FFF2-40B4-BE49-F238E27FC236}">
                <a16:creationId xmlns:a16="http://schemas.microsoft.com/office/drawing/2014/main" id="{8412EC9E-30FD-39F4-AAA5-04D2BD7F9881}"/>
              </a:ext>
            </a:extLst>
          </p:cNvPr>
          <p:cNvSpPr txBox="1"/>
          <p:nvPr/>
        </p:nvSpPr>
        <p:spPr>
          <a:xfrm>
            <a:off x="7473890" y="2123813"/>
            <a:ext cx="1988191" cy="646331"/>
          </a:xfrm>
          <a:prstGeom prst="rect">
            <a:avLst/>
          </a:prstGeom>
          <a:noFill/>
        </p:spPr>
        <p:txBody>
          <a:bodyPr wrap="square" rtlCol="0">
            <a:spAutoFit/>
          </a:bodyPr>
          <a:lstStyle/>
          <a:p>
            <a:pPr algn="ctr"/>
            <a:r>
              <a:rPr lang="fr-FR" b="1" dirty="0">
                <a:latin typeface="Louis George Café" panose="020B0600020202020204" pitchFamily="34" charset="0"/>
              </a:rPr>
              <a:t>Mise en situation de l’arbitrage</a:t>
            </a:r>
          </a:p>
        </p:txBody>
      </p:sp>
      <p:sp>
        <p:nvSpPr>
          <p:cNvPr id="17" name="ZoneTexte 16">
            <a:extLst>
              <a:ext uri="{FF2B5EF4-FFF2-40B4-BE49-F238E27FC236}">
                <a16:creationId xmlns:a16="http://schemas.microsoft.com/office/drawing/2014/main" id="{BC20AB88-7201-E36C-11CA-3E126960FCEB}"/>
              </a:ext>
            </a:extLst>
          </p:cNvPr>
          <p:cNvSpPr txBox="1"/>
          <p:nvPr/>
        </p:nvSpPr>
        <p:spPr>
          <a:xfrm>
            <a:off x="490330" y="3164048"/>
            <a:ext cx="8693427" cy="3139321"/>
          </a:xfrm>
          <a:prstGeom prst="rect">
            <a:avLst/>
          </a:prstGeom>
          <a:noFill/>
        </p:spPr>
        <p:txBody>
          <a:bodyPr wrap="square" rtlCol="0">
            <a:spAutoFit/>
          </a:bodyPr>
          <a:lstStyle/>
          <a:p>
            <a:pPr algn="just"/>
            <a:r>
              <a:rPr lang="fr-FR" dirty="0">
                <a:latin typeface="Louis George Café" panose="020B0600020202020204" pitchFamily="34" charset="0"/>
              </a:rPr>
              <a:t>                                           J’ai effectué un stage de 3 jours avec les catégories U10/U11 et   </a:t>
            </a:r>
          </a:p>
          <a:p>
            <a:pPr algn="just"/>
            <a:r>
              <a:rPr lang="fr-FR" dirty="0">
                <a:latin typeface="Louis George Café" panose="020B0600020202020204" pitchFamily="34" charset="0"/>
              </a:rPr>
              <a:t>                                           U12/U13 au sein du club de Mesnard Vendrennes. Mon but était    </a:t>
            </a:r>
          </a:p>
          <a:p>
            <a:pPr algn="just"/>
            <a:r>
              <a:rPr lang="fr-FR" dirty="0">
                <a:latin typeface="Louis George Café" panose="020B0600020202020204" pitchFamily="34" charset="0"/>
              </a:rPr>
              <a:t>                                           de familiariser les enfants avec les règles du jeu et de l'arbitrage. Au cours d'un après-midi, j'ai été en mesure de rassembler les enfants dans le club-house  pour parler des règles du jeu et de l'arbitrage avec un quiz. </a:t>
            </a:r>
          </a:p>
          <a:p>
            <a:pPr algn="just"/>
            <a:endParaRPr lang="fr-FR" dirty="0">
              <a:latin typeface="Louis George Café" panose="020B0600020202020204" pitchFamily="34" charset="0"/>
            </a:endParaRPr>
          </a:p>
          <a:p>
            <a:pPr algn="just"/>
            <a:r>
              <a:rPr lang="fr-FR" dirty="0">
                <a:latin typeface="Louis George Café" panose="020B0600020202020204" pitchFamily="34" charset="0"/>
              </a:rPr>
              <a:t> Nous avons pu faire preuve des différents gestes de l'arbitrage. Le mardi notre jeune arbitre officiel du club est intervenue auprès des enfants pour présenter son parcours tant que arbitre du club en montrant aussi son matériel ( sifflé, carton jaune et rouge et sa tenue). Nous avons terminé sur un tournoi de football, au cours du tournoi 3 enfants ont dû arbitrer 1 arbitre central et deux arbitres de touches.</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09"/>
            <a:ext cx="12192000" cy="6857143"/>
          </a:xfrm>
          <a:prstGeom prst="rect">
            <a:avLst/>
          </a:prstGeom>
        </p:spPr>
      </p:pic>
      <p:pic>
        <p:nvPicPr>
          <p:cNvPr id="4" name="Image 3">
            <a:extLst>
              <a:ext uri="{FF2B5EF4-FFF2-40B4-BE49-F238E27FC236}">
                <a16:creationId xmlns:a16="http://schemas.microsoft.com/office/drawing/2014/main" id="{99F6C8E7-CB65-A6CF-5C6A-62D92C8A4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163" y="2474844"/>
            <a:ext cx="2134428" cy="2845904"/>
          </a:xfrm>
          <a:prstGeom prst="rect">
            <a:avLst/>
          </a:prstGeom>
        </p:spPr>
      </p:pic>
      <p:pic>
        <p:nvPicPr>
          <p:cNvPr id="6" name="Image 5">
            <a:extLst>
              <a:ext uri="{FF2B5EF4-FFF2-40B4-BE49-F238E27FC236}">
                <a16:creationId xmlns:a16="http://schemas.microsoft.com/office/drawing/2014/main" id="{526C1B88-7AD9-446F-009A-7EC5DE8BD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040" y="2474844"/>
            <a:ext cx="2806848" cy="3742465"/>
          </a:xfrm>
          <a:prstGeom prst="rect">
            <a:avLst/>
          </a:prstGeom>
        </p:spPr>
      </p:pic>
      <p:pic>
        <p:nvPicPr>
          <p:cNvPr id="8" name="Image 7">
            <a:extLst>
              <a:ext uri="{FF2B5EF4-FFF2-40B4-BE49-F238E27FC236}">
                <a16:creationId xmlns:a16="http://schemas.microsoft.com/office/drawing/2014/main" id="{B1896CC6-C9F0-5FBF-8E30-B06B5C768F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3396" y="526708"/>
            <a:ext cx="2243064" cy="2990752"/>
          </a:xfrm>
          <a:prstGeom prst="rect">
            <a:avLst/>
          </a:prstGeom>
        </p:spPr>
      </p:pic>
      <p:pic>
        <p:nvPicPr>
          <p:cNvPr id="10" name="Image 9">
            <a:extLst>
              <a:ext uri="{FF2B5EF4-FFF2-40B4-BE49-F238E27FC236}">
                <a16:creationId xmlns:a16="http://schemas.microsoft.com/office/drawing/2014/main" id="{7C0E5F24-C18E-06C5-D50E-8BE15740E4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9638" y="3532369"/>
            <a:ext cx="2243064" cy="2990752"/>
          </a:xfrm>
          <a:prstGeom prst="rect">
            <a:avLst/>
          </a:prstGeom>
        </p:spPr>
      </p:pic>
      <p:pic>
        <p:nvPicPr>
          <p:cNvPr id="12" name="Image 11">
            <a:extLst>
              <a:ext uri="{FF2B5EF4-FFF2-40B4-BE49-F238E27FC236}">
                <a16:creationId xmlns:a16="http://schemas.microsoft.com/office/drawing/2014/main" id="{7DA5B073-59D9-883E-A227-6E64C87C42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730" y="2022084"/>
            <a:ext cx="3065127" cy="4210679"/>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27D496A04B354BA11F669EA8A82CF1" ma:contentTypeVersion="11" ma:contentTypeDescription="Crée un document." ma:contentTypeScope="" ma:versionID="95cc4b1bbbee3ddcde0c8c5dd7820986">
  <xsd:schema xmlns:xsd="http://www.w3.org/2001/XMLSchema" xmlns:xs="http://www.w3.org/2001/XMLSchema" xmlns:p="http://schemas.microsoft.com/office/2006/metadata/properties" xmlns:ns2="4f016fce-f143-4bc4-89ad-12ee29a7a82c" targetNamespace="http://schemas.microsoft.com/office/2006/metadata/properties" ma:root="true" ma:fieldsID="0a6a248e926a83dbc9f9e9dba43307a1" ns2:_="">
    <xsd:import namespace="4f016fce-f143-4bc4-89ad-12ee29a7a8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16fce-f143-4bc4-89ad-12ee29a7a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1E096A-5846-4E5D-92CD-1E906A339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16fce-f143-4bc4-89ad-12ee29a7a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FE34DF-C71F-4D62-A616-6C02BD64FBDD}">
  <ds:schemaRefs>
    <ds:schemaRef ds:uri="http://schemas.microsoft.com/sharepoint/v3/contenttype/forms"/>
  </ds:schemaRefs>
</ds:datastoreItem>
</file>

<file path=customXml/itemProps3.xml><?xml version="1.0" encoding="utf-8"?>
<ds:datastoreItem xmlns:ds="http://schemas.openxmlformats.org/officeDocument/2006/customXml" ds:itemID="{49B2EC90-23DD-4B56-81ED-294F7E74FCE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TotalTime>
  <Words>166</Words>
  <Application>Microsoft Office PowerPoint</Application>
  <PresentationFormat>Grand écran</PresentationFormat>
  <Paragraphs>11</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arial</vt:lpstr>
      <vt:lpstr>Calibri</vt:lpstr>
      <vt:lpstr>Calibri Light</vt:lpstr>
      <vt:lpstr>Louis George Café</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Tanguy Pequin</cp:lastModifiedBy>
  <cp:revision>7</cp:revision>
  <dcterms:created xsi:type="dcterms:W3CDTF">2021-08-11T14:51:11Z</dcterms:created>
  <dcterms:modified xsi:type="dcterms:W3CDTF">2023-02-20T18:45:37Z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0x0101008F27D496A04B354BA11F669EA8A82CF1</vt:lpwstr>
  </property>
</Properties>
</file>