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F8784-A280-E18D-A94C-9E4706E03DCD}" v="8" dt="2023-04-14T09:55:54.785"/>
    <p1510:client id="{11188563-AE0F-4B54-9BC0-91DCA68471C4}" v="12" dt="2023-04-06T10:41:45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+ 100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411671" y="801067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Climat des rencontres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868261" y="2182590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Louis George Café" panose="020B0600020202020204" pitchFamily="34" charset="0"/>
              </a:rPr>
              <a:t>02 avril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85645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JFB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4780329" y="1936369"/>
            <a:ext cx="2731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Louis George Café" panose="020B0600020202020204" pitchFamily="34" charset="0"/>
              </a:rPr>
              <a:t>Ecole de football</a:t>
            </a:r>
          </a:p>
          <a:p>
            <a:pPr algn="ctr"/>
            <a:r>
              <a:rPr lang="fr-FR" sz="1600" b="1" dirty="0">
                <a:latin typeface="Louis George Café" panose="020B0600020202020204" pitchFamily="34" charset="0"/>
              </a:rPr>
              <a:t>Seniors, Dirigeants, Supporters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411672" y="1946918"/>
            <a:ext cx="198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Louis George Café" panose="020B0600020202020204" pitchFamily="34" charset="0"/>
              </a:rPr>
              <a:t>Sensibiliser les acteurs des rencontres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6234760-829A-5DCC-8762-D3AD4B59A5E0}"/>
              </a:ext>
            </a:extLst>
          </p:cNvPr>
          <p:cNvSpPr txBox="1"/>
          <p:nvPr/>
        </p:nvSpPr>
        <p:spPr>
          <a:xfrm>
            <a:off x="2595716" y="3059317"/>
            <a:ext cx="7000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57D71C3-7C81-5857-CF76-6BAAC364F69A}"/>
              </a:ext>
            </a:extLst>
          </p:cNvPr>
          <p:cNvSpPr txBox="1"/>
          <p:nvPr/>
        </p:nvSpPr>
        <p:spPr>
          <a:xfrm>
            <a:off x="2723534" y="3059317"/>
            <a:ext cx="657778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00" dirty="0"/>
              <a:t>Nos jeunes de l’école de football ont prôné les valeurs que le club souhaite leur inculquer depuis le début de la saison. </a:t>
            </a:r>
          </a:p>
          <a:p>
            <a:r>
              <a:rPr lang="fr-FR" sz="1500" dirty="0"/>
              <a:t>👉 Les valeurs du 𝗥𝗲𝘀𝗽𝗲𝗰𝘁 𝗲𝘁 𝗱𝘂 𝗙𝗮𝗶𝗿-𝗽𝗹𝗮𝘆 ont été mise à l’honneur ce dimanche par nos jeunes. </a:t>
            </a:r>
          </a:p>
          <a:p>
            <a:r>
              <a:rPr lang="fr-FR" sz="1500" dirty="0"/>
              <a:t>👕 Après avoir inauguré leur nouveaux maillots d’échauffement ou nous pouvons y voir le slogan « 𝙍𝙚𝙨𝙥𝙚𝙘𝙩𝙤𝙣𝙨-𝙣𝙤𝙪𝙨 » lors du protocole d’avant match avec les joueurs seniors, 9 jeunes ont pris la parole afin de sensibiliser l’ensemble du stade et des personnes présentes sur la notion de Fair-play et ce que cela représente.</a:t>
            </a:r>
          </a:p>
          <a:p>
            <a:r>
              <a:rPr lang="fr-FR" sz="1500" dirty="0"/>
              <a:t>Après leur intervention, l’ensemble des jeunes ont créé un KOP afin de supporter l’équipe Fanion du club tout en mettant en application ce qu’il venait de dire 🎤🗣️</a:t>
            </a:r>
          </a:p>
          <a:p>
            <a:r>
              <a:rPr lang="fr-FR" sz="1500" dirty="0"/>
              <a:t>À la fin du match nos jeunes ont mis en place une haie d’honneur pour l’ensemble des acteurs du match afin de les remercier pour leur match et montrer leur Fair-play. 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380CEE7-648F-3D45-0191-3FBABF6EC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89" y="1754629"/>
            <a:ext cx="2510913" cy="334788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5DC2FA5-A09F-AF6D-1A07-F3A44156A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9198" y="1754629"/>
            <a:ext cx="2510913" cy="33478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94C7225-899B-DDBB-FACD-93EA100D1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577" y="1892709"/>
            <a:ext cx="2304436" cy="307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Grand écran</PresentationFormat>
  <Paragraphs>12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brandinet85 Herant</cp:lastModifiedBy>
  <cp:revision>14</cp:revision>
  <dcterms:created xsi:type="dcterms:W3CDTF">2021-08-11T14:51:11Z</dcterms:created>
  <dcterms:modified xsi:type="dcterms:W3CDTF">2023-04-14T09:56:01Z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