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84" d="100"/>
          <a:sy n="84" d="100"/>
        </p:scale>
        <p:origin x="-1728" y="-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13/03/2023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9663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61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7355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</a:t>
            </a:r>
            <a:r>
              <a:rPr lang="fr-FR" sz="4800" dirty="0" smtClean="0">
                <a:solidFill>
                  <a:schemeClr val="bg1"/>
                </a:solidFill>
                <a:latin typeface="Arial" charset="0"/>
              </a:rPr>
              <a:t>FEDERAL</a:t>
            </a:r>
            <a:r>
              <a:rPr lang="fr-FR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fr-FR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3848" y="3861048"/>
            <a:ext cx="2868329" cy="133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11" descr="E:\Doc District\logo district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563"/>
          <a:stretch>
            <a:fillRect/>
          </a:stretch>
        </p:blipFill>
        <p:spPr bwMode="auto">
          <a:xfrm>
            <a:off x="1835697" y="3891737"/>
            <a:ext cx="1067702" cy="13068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Les enfants des catégories U6 à U9 ont participé le mercredi </a:t>
            </a: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8</a:t>
            </a: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/03/23 </a:t>
            </a: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de </a:t>
            </a: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10h30 </a:t>
            </a: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à 12h à une action </a:t>
            </a: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sur la connaissance du club.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Les enfants étaient répartis en deux groupes et devaient répondre à un quizz de 30 questions sur le Pays Chantonnay Foot. (certaines réponses étant dures les enfants pouvaient chercher les informations dans le club house)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Ex : qui est le président du PCF?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solidFill>
                  <a:schemeClr val="tx1"/>
                </a:solidFill>
                <a:latin typeface="Times" pitchFamily="18" charset="0"/>
              </a:rPr>
              <a:t>A la fin de l’action, l’équipe qui avait le plus de bonnes réponses commençait le match de fin avec un but d’avance.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8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CONNAISSANCE DU CLUB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49393" y="1592796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La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vie </a:t>
            </a:r>
            <a:r>
              <a:rPr kumimoji="0" lang="fr-FR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au¨PCF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349393" y="1232756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Nb participants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31640" y="1412776"/>
            <a:ext cx="2160240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VENDEE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105273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District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6444208" y="654951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Catégorie</a:t>
            </a:r>
            <a:r>
              <a:rPr lang="fr-FR" sz="1400" dirty="0"/>
              <a:t>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331640" y="548680"/>
            <a:ext cx="2160240" cy="4135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CHANTONNAY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49053" y="188640"/>
            <a:ext cx="1391099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8</a:t>
            </a: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/03/23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36890" y="190623"/>
            <a:ext cx="744751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11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501381" y="646331"/>
            <a:ext cx="1084625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U6 à U9</a:t>
            </a:r>
          </a:p>
        </p:txBody>
      </p:sp>
      <p:pic>
        <p:nvPicPr>
          <p:cNvPr id="24" name="Image 23" descr="E:\Doc District\logo distric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563"/>
          <a:stretch>
            <a:fillRect/>
          </a:stretch>
        </p:blipFill>
        <p:spPr bwMode="auto">
          <a:xfrm>
            <a:off x="145611" y="962212"/>
            <a:ext cx="509373" cy="630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l="10811" t="21114" r="18919" b="12949"/>
          <a:stretch/>
        </p:blipFill>
        <p:spPr bwMode="auto">
          <a:xfrm>
            <a:off x="4118494" y="723302"/>
            <a:ext cx="1699099" cy="202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" name="ZoneTexte 27"/>
          <p:cNvSpPr txBox="1"/>
          <p:nvPr/>
        </p:nvSpPr>
        <p:spPr>
          <a:xfrm>
            <a:off x="2123728" y="6429826"/>
            <a:ext cx="57606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Segoe UI Semibold" panose="020B0702040204020203" pitchFamily="34" charset="0"/>
              </a:rPr>
              <a:t>Fiche à renvoyer sur  l’adresse email : aremaud@foot85.fff.fr</a:t>
            </a:r>
            <a:endParaRPr lang="fr-FR" sz="1600" dirty="0"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 descr="E:\Doc District\logo distric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563"/>
          <a:stretch>
            <a:fillRect/>
          </a:stretch>
        </p:blipFill>
        <p:spPr bwMode="auto">
          <a:xfrm>
            <a:off x="145611" y="962212"/>
            <a:ext cx="509373" cy="6305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2051720" y="6237312"/>
            <a:ext cx="57606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Segoe UI Semibold" panose="020B0702040204020203" pitchFamily="34" charset="0"/>
              </a:rPr>
              <a:t>Fiche à renvoyer sur  l’adresse email : aremaud@foot85.fff.fr</a:t>
            </a:r>
            <a:endParaRPr lang="fr-FR" sz="1600" dirty="0">
              <a:latin typeface="Segoe UI Semibold" panose="020B070204020402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916832"/>
            <a:ext cx="3672408" cy="311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996952"/>
            <a:ext cx="37444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5600</TotalTime>
  <Words>148</Words>
  <Application>Microsoft Office PowerPoint</Application>
  <PresentationFormat>Affichage à l'écran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Nouvelle présentation</vt:lpstr>
      <vt:lpstr>Diapositive 1</vt:lpstr>
      <vt:lpstr>Diapositive 2</vt:lpstr>
      <vt:lpstr>Diapositive 3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Pays Chantonnay Foot</cp:lastModifiedBy>
  <cp:revision>617</cp:revision>
  <dcterms:created xsi:type="dcterms:W3CDTF">2006-11-08T16:46:26Z</dcterms:created>
  <dcterms:modified xsi:type="dcterms:W3CDTF">2023-03-13T14:23:35Z</dcterms:modified>
</cp:coreProperties>
</file>