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gkaaeUTtn/Q8jkkfo1RqT/yTFy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428"/>
            <a:ext cx="12192000" cy="68571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0" l="0" r="0" t="0"/>
          <a:stretch/>
        </p:blipFill>
        <p:spPr>
          <a:xfrm>
            <a:off x="0" y="428"/>
            <a:ext cx="12192000" cy="6857143"/>
          </a:xfrm>
          <a:prstGeom prst="rect">
            <a:avLst/>
          </a:prstGeom>
          <a:noFill/>
          <a:ln>
            <a:noFill/>
          </a:ln>
        </p:spPr>
      </p:pic>
      <p:sp>
        <p:nvSpPr>
          <p:cNvPr id="90" name="Google Shape;90;p2"/>
          <p:cNvSpPr txBox="1"/>
          <p:nvPr/>
        </p:nvSpPr>
        <p:spPr>
          <a:xfrm>
            <a:off x="5039325" y="862625"/>
            <a:ext cx="2290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a:solidFill>
                  <a:schemeClr val="dk1"/>
                </a:solidFill>
              </a:rPr>
              <a:t>6 ( vidéo ) + ensemble du club</a:t>
            </a:r>
            <a:endParaRPr b="1"/>
          </a:p>
        </p:txBody>
      </p:sp>
      <p:sp>
        <p:nvSpPr>
          <p:cNvPr id="91" name="Google Shape;91;p2"/>
          <p:cNvSpPr txBox="1"/>
          <p:nvPr/>
        </p:nvSpPr>
        <p:spPr>
          <a:xfrm>
            <a:off x="7787400" y="847175"/>
            <a:ext cx="22056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500">
                <a:solidFill>
                  <a:schemeClr val="dk1"/>
                </a:solidFill>
              </a:rPr>
              <a:t> Climat des rencontres</a:t>
            </a:r>
            <a:endParaRPr b="1" sz="1500"/>
          </a:p>
        </p:txBody>
      </p:sp>
      <p:sp>
        <p:nvSpPr>
          <p:cNvPr id="92" name="Google Shape;92;p2"/>
          <p:cNvSpPr txBox="1"/>
          <p:nvPr/>
        </p:nvSpPr>
        <p:spPr>
          <a:xfrm>
            <a:off x="1185661" y="2123813"/>
            <a:ext cx="1988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chemeClr val="dk1"/>
                </a:solidFill>
              </a:rPr>
              <a:t>24 / 03 /2023</a:t>
            </a:r>
            <a:endParaRPr/>
          </a:p>
        </p:txBody>
      </p:sp>
      <p:sp>
        <p:nvSpPr>
          <p:cNvPr id="93" name="Google Shape;93;p2"/>
          <p:cNvSpPr txBox="1"/>
          <p:nvPr/>
        </p:nvSpPr>
        <p:spPr>
          <a:xfrm>
            <a:off x="2801900" y="2046875"/>
            <a:ext cx="2097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a:solidFill>
                  <a:schemeClr val="dk1"/>
                </a:solidFill>
              </a:rPr>
              <a:t>COMMEQUIERS SPORT FOOTBALL</a:t>
            </a:r>
            <a:endParaRPr sz="1000"/>
          </a:p>
        </p:txBody>
      </p:sp>
      <p:sp>
        <p:nvSpPr>
          <p:cNvPr id="94" name="Google Shape;94;p2"/>
          <p:cNvSpPr txBox="1"/>
          <p:nvPr/>
        </p:nvSpPr>
        <p:spPr>
          <a:xfrm>
            <a:off x="5134062" y="2123813"/>
            <a:ext cx="1988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a:solidFill>
                  <a:schemeClr val="dk1"/>
                </a:solidFill>
              </a:rPr>
              <a:t>Ensemble du club</a:t>
            </a:r>
            <a:endParaRPr/>
          </a:p>
        </p:txBody>
      </p:sp>
      <p:sp>
        <p:nvSpPr>
          <p:cNvPr id="95" name="Google Shape;95;p2"/>
          <p:cNvSpPr txBox="1"/>
          <p:nvPr/>
        </p:nvSpPr>
        <p:spPr>
          <a:xfrm>
            <a:off x="7473900" y="2123825"/>
            <a:ext cx="18156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500">
                <a:solidFill>
                  <a:srgbClr val="0000FF"/>
                </a:solidFill>
              </a:rPr>
              <a:t>FOOTATTITUDE AU CSF !</a:t>
            </a:r>
            <a:endParaRPr sz="1100">
              <a:solidFill>
                <a:srgbClr val="0000FF"/>
              </a:solidFill>
            </a:endParaRPr>
          </a:p>
        </p:txBody>
      </p:sp>
      <p:sp>
        <p:nvSpPr>
          <p:cNvPr id="96" name="Google Shape;96;p2"/>
          <p:cNvSpPr txBox="1"/>
          <p:nvPr/>
        </p:nvSpPr>
        <p:spPr>
          <a:xfrm>
            <a:off x="2966850" y="2957050"/>
            <a:ext cx="61293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500">
                <a:solidFill>
                  <a:schemeClr val="dk1"/>
                </a:solidFill>
              </a:rPr>
              <a:t>L’objectif du club est de pouvoir agir sur le climat de nos rencontres en sensibilisant notre environnement sur les bons mots à adopter pendant un match de football. </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rPr lang="fr-FR" sz="1500">
                <a:solidFill>
                  <a:schemeClr val="dk1"/>
                </a:solidFill>
              </a:rPr>
              <a:t>Nous avons donc </a:t>
            </a:r>
            <a:r>
              <a:rPr lang="fr-FR" sz="1500">
                <a:solidFill>
                  <a:schemeClr val="dk1"/>
                </a:solidFill>
              </a:rPr>
              <a:t>créé</a:t>
            </a:r>
            <a:r>
              <a:rPr lang="fr-FR" sz="1500">
                <a:solidFill>
                  <a:schemeClr val="dk1"/>
                </a:solidFill>
              </a:rPr>
              <a:t> un clip vidéo tout au long du mois de </a:t>
            </a:r>
            <a:r>
              <a:rPr lang="fr-FR" sz="1500">
                <a:solidFill>
                  <a:schemeClr val="dk1"/>
                </a:solidFill>
              </a:rPr>
              <a:t>mars</a:t>
            </a:r>
            <a:r>
              <a:rPr lang="fr-FR" sz="1500">
                <a:solidFill>
                  <a:schemeClr val="dk1"/>
                </a:solidFill>
              </a:rPr>
              <a:t> avec nos licenciés ( Joueurs séniors, éducateurs, joueuses U13F, joueurs U11, joueurs U13 ). Dans ce clip, nos licenciés expriment ce qu’ils attendent du comportement de leurs parents ou des supporters tout en exprimant ce qu’est pour eux une rencontre qui se déroule bien.</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rPr lang="fr-FR" sz="1500">
                <a:solidFill>
                  <a:schemeClr val="dk1"/>
                </a:solidFill>
              </a:rPr>
              <a:t>Ce clip a été diffusé sur tous nos réseaux sociaux afin d’impacter un maximum de personnes dont </a:t>
            </a:r>
            <a:r>
              <a:rPr lang="fr-FR" sz="1500">
                <a:solidFill>
                  <a:schemeClr val="dk1"/>
                </a:solidFill>
              </a:rPr>
              <a:t>notamment</a:t>
            </a:r>
            <a:r>
              <a:rPr lang="fr-FR" sz="1500">
                <a:solidFill>
                  <a:schemeClr val="dk1"/>
                </a:solidFill>
              </a:rPr>
              <a:t> celles qu’on retrouve au bord du terrain tous les week-ends.</a:t>
            </a:r>
            <a:endParaRPr sz="1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0" l="0" r="0" t="0"/>
          <a:stretch/>
        </p:blipFill>
        <p:spPr>
          <a:xfrm>
            <a:off x="0" y="428"/>
            <a:ext cx="12192000" cy="6857143"/>
          </a:xfrm>
          <a:prstGeom prst="rect">
            <a:avLst/>
          </a:prstGeom>
          <a:noFill/>
          <a:ln>
            <a:noFill/>
          </a:ln>
        </p:spPr>
      </p:pic>
      <p:pic>
        <p:nvPicPr>
          <p:cNvPr id="102" name="Google Shape;102;p3"/>
          <p:cNvPicPr preferRelativeResize="0"/>
          <p:nvPr/>
        </p:nvPicPr>
        <p:blipFill rotWithShape="1">
          <a:blip r:embed="rId4">
            <a:alphaModFix/>
          </a:blip>
          <a:srcRect b="8367" l="3072" r="0" t="4105"/>
          <a:stretch/>
        </p:blipFill>
        <p:spPr>
          <a:xfrm>
            <a:off x="527125" y="1799375"/>
            <a:ext cx="3803074" cy="1931826"/>
          </a:xfrm>
          <a:prstGeom prst="rect">
            <a:avLst/>
          </a:prstGeom>
          <a:noFill/>
          <a:ln>
            <a:noFill/>
          </a:ln>
        </p:spPr>
      </p:pic>
      <p:pic>
        <p:nvPicPr>
          <p:cNvPr id="103" name="Google Shape;103;p3"/>
          <p:cNvPicPr preferRelativeResize="0"/>
          <p:nvPr/>
        </p:nvPicPr>
        <p:blipFill rotWithShape="1">
          <a:blip r:embed="rId5">
            <a:alphaModFix/>
          </a:blip>
          <a:srcRect b="4351" l="0" r="0" t="0"/>
          <a:stretch/>
        </p:blipFill>
        <p:spPr>
          <a:xfrm>
            <a:off x="4418375" y="571275"/>
            <a:ext cx="3803074" cy="1876624"/>
          </a:xfrm>
          <a:prstGeom prst="rect">
            <a:avLst/>
          </a:prstGeom>
          <a:noFill/>
          <a:ln>
            <a:noFill/>
          </a:ln>
        </p:spPr>
      </p:pic>
      <p:pic>
        <p:nvPicPr>
          <p:cNvPr id="104" name="Google Shape;104;p3"/>
          <p:cNvPicPr preferRelativeResize="0"/>
          <p:nvPr/>
        </p:nvPicPr>
        <p:blipFill>
          <a:blip r:embed="rId6">
            <a:alphaModFix/>
          </a:blip>
          <a:stretch>
            <a:fillRect/>
          </a:stretch>
        </p:blipFill>
        <p:spPr>
          <a:xfrm>
            <a:off x="8309625" y="1799375"/>
            <a:ext cx="3434376" cy="1931826"/>
          </a:xfrm>
          <a:prstGeom prst="rect">
            <a:avLst/>
          </a:prstGeom>
          <a:noFill/>
          <a:ln>
            <a:noFill/>
          </a:ln>
        </p:spPr>
      </p:pic>
      <p:pic>
        <p:nvPicPr>
          <p:cNvPr id="105" name="Google Shape;105;p3"/>
          <p:cNvPicPr preferRelativeResize="0"/>
          <p:nvPr/>
        </p:nvPicPr>
        <p:blipFill>
          <a:blip r:embed="rId7">
            <a:alphaModFix/>
          </a:blip>
          <a:stretch>
            <a:fillRect/>
          </a:stretch>
        </p:blipFill>
        <p:spPr>
          <a:xfrm>
            <a:off x="527125" y="3951499"/>
            <a:ext cx="3601474" cy="2025826"/>
          </a:xfrm>
          <a:prstGeom prst="rect">
            <a:avLst/>
          </a:prstGeom>
          <a:noFill/>
          <a:ln>
            <a:noFill/>
          </a:ln>
        </p:spPr>
      </p:pic>
      <p:pic>
        <p:nvPicPr>
          <p:cNvPr id="106" name="Google Shape;106;p3"/>
          <p:cNvPicPr preferRelativeResize="0"/>
          <p:nvPr/>
        </p:nvPicPr>
        <p:blipFill>
          <a:blip r:embed="rId8">
            <a:alphaModFix/>
          </a:blip>
          <a:stretch>
            <a:fillRect/>
          </a:stretch>
        </p:blipFill>
        <p:spPr>
          <a:xfrm>
            <a:off x="4418376" y="2571625"/>
            <a:ext cx="3803074" cy="2139224"/>
          </a:xfrm>
          <a:prstGeom prst="rect">
            <a:avLst/>
          </a:prstGeom>
          <a:noFill/>
          <a:ln>
            <a:noFill/>
          </a:ln>
        </p:spPr>
      </p:pic>
      <p:pic>
        <p:nvPicPr>
          <p:cNvPr id="107" name="Google Shape;107;p3"/>
          <p:cNvPicPr preferRelativeResize="0"/>
          <p:nvPr/>
        </p:nvPicPr>
        <p:blipFill>
          <a:blip r:embed="rId9">
            <a:alphaModFix/>
          </a:blip>
          <a:stretch>
            <a:fillRect/>
          </a:stretch>
        </p:blipFill>
        <p:spPr>
          <a:xfrm>
            <a:off x="6318950" y="4130725"/>
            <a:ext cx="3803074" cy="2139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2021-08-11T14:51:11Z</dcterms:created>
  <dc:creator>PAQUEREAU Marion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