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 emd" userId="929ac047d4aa3248" providerId="LiveId" clId="{7CB4D4F6-F54A-B946-A183-BC302E9510A9}"/>
    <pc:docChg chg="modSld">
      <pc:chgData name="jess emd" userId="929ac047d4aa3248" providerId="LiveId" clId="{7CB4D4F6-F54A-B946-A183-BC302E9510A9}" dt="2023-03-06T09:47:16.410" v="5" actId="20577"/>
      <pc:docMkLst>
        <pc:docMk/>
      </pc:docMkLst>
      <pc:sldChg chg="modSp mod">
        <pc:chgData name="jess emd" userId="929ac047d4aa3248" providerId="LiveId" clId="{7CB4D4F6-F54A-B946-A183-BC302E9510A9}" dt="2023-03-06T09:47:16.410" v="5" actId="20577"/>
        <pc:sldMkLst>
          <pc:docMk/>
          <pc:sldMk cId="1056282994" sldId="257"/>
        </pc:sldMkLst>
        <pc:spChg chg="mod">
          <ac:chgData name="jess emd" userId="929ac047d4aa3248" providerId="LiveId" clId="{7CB4D4F6-F54A-B946-A183-BC302E9510A9}" dt="2023-03-06T09:47:16.410" v="5" actId="20577"/>
          <ac:spMkLst>
            <pc:docMk/>
            <pc:sldMk cId="1056282994" sldId="257"/>
            <ac:spMk id="13" creationId="{5E0E580F-6403-E453-F22B-D414FA0485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16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Fair-play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latin typeface="Louis George Café" panose="020B0600020202020204" pitchFamily="34" charset="0"/>
              </a:rPr>
              <a:t>1 mars </a:t>
            </a:r>
            <a:r>
              <a:rPr lang="fr-FR" b="1" dirty="0">
                <a:latin typeface="Louis George Café" panose="020B0600020202020204" pitchFamily="34" charset="0"/>
              </a:rPr>
              <a:t>2023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Foot espoir 85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U10/U11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73890" y="212381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Création d’une charte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743201" y="3164048"/>
            <a:ext cx="6227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Louis George Café" panose="020B0600020202020204" pitchFamily="34" charset="0"/>
              </a:rPr>
              <a:t>Avec la catégorie U10/U11, nous avons organisé une séance PEF dans la salle de convivialité. </a:t>
            </a:r>
          </a:p>
          <a:p>
            <a:r>
              <a:rPr lang="fr-FR" dirty="0">
                <a:latin typeface="Louis George Café" panose="020B0600020202020204" pitchFamily="34" charset="0"/>
              </a:rPr>
              <a:t>Objectif: Élaboration d’une charte pour les joueurs ( échanges et prises de parole)</a:t>
            </a:r>
          </a:p>
          <a:p>
            <a:r>
              <a:rPr lang="fr-FR" dirty="0">
                <a:latin typeface="Louis George Café" panose="020B0600020202020204" pitchFamily="34" charset="0"/>
              </a:rPr>
              <a:t>Présentation de l’atelier et faire comprendre aux enfants que toute collectivité crée ses règles afin  que ses membres vivent ensemble dans le respect de chacun.</a:t>
            </a:r>
          </a:p>
          <a:p>
            <a:r>
              <a:rPr lang="fr-FR" dirty="0">
                <a:latin typeface="Louis George Café" panose="020B0600020202020204" pitchFamily="34" charset="0"/>
              </a:rPr>
              <a:t>(Respecter ses éducateurs, ses coéquipiers , les adversaires, l’arbitre </a:t>
            </a:r>
            <a:r>
              <a:rPr lang="fr-FR">
                <a:latin typeface="Louis George Café" panose="020B0600020202020204" pitchFamily="34" charset="0"/>
              </a:rPr>
              <a:t>etc…)</a:t>
            </a:r>
            <a:endParaRPr lang="fr-FR" dirty="0">
              <a:latin typeface="Louis George Café" panose="020B0600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FC3379-ACA3-D5FB-3643-E97CD9F33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53" y="1101855"/>
            <a:ext cx="4105755" cy="46542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55092A-CF62-F2A0-6786-0AD776336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01" y="2486026"/>
            <a:ext cx="3957870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88</Words>
  <Application>Microsoft Macintosh PowerPoint</Application>
  <PresentationFormat>Grand écran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jess emd</cp:lastModifiedBy>
  <cp:revision>8</cp:revision>
  <dcterms:created xsi:type="dcterms:W3CDTF">2021-08-11T14:51:11Z</dcterms:created>
  <dcterms:modified xsi:type="dcterms:W3CDTF">2023-03-06T09:47:23Z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