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94" d="100"/>
          <a:sy n="294" d="100"/>
        </p:scale>
        <p:origin x="-7004" y="-3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bitmathis10@gmail.com" userId="f51afd1a152ea4a5" providerId="LiveId" clId="{A54FABA2-5816-4ABC-83F8-76FFA0C88719}"/>
    <pc:docChg chg="modSld">
      <pc:chgData name="mabitmathis10@gmail.com" userId="f51afd1a152ea4a5" providerId="LiveId" clId="{A54FABA2-5816-4ABC-83F8-76FFA0C88719}" dt="2023-03-24T10:43:25.999" v="16" actId="1076"/>
      <pc:docMkLst>
        <pc:docMk/>
      </pc:docMkLst>
      <pc:sldChg chg="modSp mod">
        <pc:chgData name="mabitmathis10@gmail.com" userId="f51afd1a152ea4a5" providerId="LiveId" clId="{A54FABA2-5816-4ABC-83F8-76FFA0C88719}" dt="2023-03-24T10:43:25.999" v="16" actId="1076"/>
        <pc:sldMkLst>
          <pc:docMk/>
          <pc:sldMk cId="2151879570" sldId="258"/>
        </pc:sldMkLst>
        <pc:picChg chg="mod">
          <ac:chgData name="mabitmathis10@gmail.com" userId="f51afd1a152ea4a5" providerId="LiveId" clId="{A54FABA2-5816-4ABC-83F8-76FFA0C88719}" dt="2023-03-24T10:42:42.670" v="6" actId="1076"/>
          <ac:picMkLst>
            <pc:docMk/>
            <pc:sldMk cId="2151879570" sldId="258"/>
            <ac:picMk id="3" creationId="{505070DE-D1DA-2FF9-B332-54BB4B2E8F00}"/>
          </ac:picMkLst>
        </pc:picChg>
        <pc:picChg chg="mod">
          <ac:chgData name="mabitmathis10@gmail.com" userId="f51afd1a152ea4a5" providerId="LiveId" clId="{A54FABA2-5816-4ABC-83F8-76FFA0C88719}" dt="2023-03-24T10:43:25.999" v="16" actId="1076"/>
          <ac:picMkLst>
            <pc:docMk/>
            <pc:sldMk cId="2151879570" sldId="258"/>
            <ac:picMk id="5" creationId="{922558D1-4CDB-DD10-BFF5-1A7FD16702E3}"/>
          </ac:picMkLst>
        </pc:picChg>
        <pc:picChg chg="mod">
          <ac:chgData name="mabitmathis10@gmail.com" userId="f51afd1a152ea4a5" providerId="LiveId" clId="{A54FABA2-5816-4ABC-83F8-76FFA0C88719}" dt="2023-03-24T10:42:26.806" v="3" actId="1076"/>
          <ac:picMkLst>
            <pc:docMk/>
            <pc:sldMk cId="2151879570" sldId="258"/>
            <ac:picMk id="9" creationId="{E81453E5-3715-12A0-0B1D-D14F10AC1A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21/03/2023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58"/>
            <a:ext cx="12192000" cy="685714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934936" y="2085449"/>
            <a:ext cx="1988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18 et 19 mars 2023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0" y="1918638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SMS Football L’Herbergement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5134062" y="2057137"/>
            <a:ext cx="1988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Jeunes et seniors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42432" y="2057137"/>
            <a:ext cx="1988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Louis George Café" panose="020B0600020202020204" pitchFamily="34" charset="0"/>
              </a:rPr>
              <a:t>Port du brassard </a:t>
            </a:r>
            <a:r>
              <a:rPr lang="fr-FR" sz="1400" b="1" dirty="0" err="1">
                <a:latin typeface="Louis George Café" panose="020B0600020202020204" pitchFamily="34" charset="0"/>
              </a:rPr>
              <a:t>Soli’Cancer</a:t>
            </a:r>
            <a:r>
              <a:rPr lang="fr-FR" sz="1400" b="1" dirty="0">
                <a:latin typeface="Louis George Café" panose="020B0600020202020204" pitchFamily="34" charset="0"/>
              </a:rPr>
              <a:t>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673432" y="3969866"/>
            <a:ext cx="8470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Louis George Café" panose="020B0600020202020204" pitchFamily="34" charset="0"/>
              </a:rPr>
              <a:t>Le samedi 18 et dimanche 19 mars 2023 avait lieu l’action lancé par </a:t>
            </a:r>
            <a:r>
              <a:rPr lang="fr-FR" sz="1400" dirty="0" err="1">
                <a:latin typeface="Louis George Café" panose="020B0600020202020204" pitchFamily="34" charset="0"/>
              </a:rPr>
              <a:t>Soli’Cancer</a:t>
            </a:r>
            <a:r>
              <a:rPr lang="fr-FR" sz="1400" dirty="0">
                <a:latin typeface="Louis George Café" panose="020B0600020202020204" pitchFamily="34" charset="0"/>
              </a:rPr>
              <a:t> associer au District de Vendée.</a:t>
            </a:r>
          </a:p>
          <a:p>
            <a:endParaRPr lang="fr-FR" sz="1400" dirty="0">
              <a:latin typeface="Louis George Café" panose="020B0600020202020204" pitchFamily="34" charset="0"/>
            </a:endParaRPr>
          </a:p>
          <a:p>
            <a:r>
              <a:rPr lang="fr-FR" sz="1400" dirty="0">
                <a:latin typeface="Louis George Café" panose="020B0600020202020204" pitchFamily="34" charset="0"/>
              </a:rPr>
              <a:t>Cette action était </a:t>
            </a:r>
            <a:r>
              <a:rPr lang="fr-FR" sz="1400" dirty="0" err="1">
                <a:latin typeface="Louis George Café" panose="020B0600020202020204" pitchFamily="34" charset="0"/>
              </a:rPr>
              <a:t>mêné</a:t>
            </a:r>
            <a:r>
              <a:rPr lang="fr-FR" sz="1400" dirty="0">
                <a:latin typeface="Louis George Café" panose="020B0600020202020204" pitchFamily="34" charset="0"/>
              </a:rPr>
              <a:t> dans le but de mobiliser tout les clubs de football de Vendée afin de pouvoir sensibiliser, informer et protéger face à la lutte du cancer.</a:t>
            </a:r>
          </a:p>
          <a:p>
            <a:endParaRPr lang="fr-FR" sz="1400" dirty="0">
              <a:latin typeface="Louis George Café" panose="020B0600020202020204" pitchFamily="34" charset="0"/>
            </a:endParaRPr>
          </a:p>
          <a:p>
            <a:r>
              <a:rPr lang="fr-FR" sz="1400" dirty="0">
                <a:latin typeface="Louis George Café" panose="020B0600020202020204" pitchFamily="34" charset="0"/>
              </a:rPr>
              <a:t>Cette action était matérialisé par le port d’un brassard effectué par nos équipes jeunes ainsi que nos équipes séniors.</a:t>
            </a:r>
          </a:p>
          <a:p>
            <a:r>
              <a:rPr lang="fr-FR" sz="1400" dirty="0">
                <a:latin typeface="Louis George Café" panose="020B0600020202020204" pitchFamily="34" charset="0"/>
              </a:rPr>
              <a:t>Le but étant d’informer les jeunes sur les bienfaits du sport ainsi qu’a la lutte contre les différentes maladies et ici plus particulièrement le cancer.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FDC2F1-F142-706A-DB3C-1ECA0712D73C}"/>
              </a:ext>
            </a:extLst>
          </p:cNvPr>
          <p:cNvSpPr txBox="1"/>
          <p:nvPr/>
        </p:nvSpPr>
        <p:spPr>
          <a:xfrm>
            <a:off x="7626726" y="939190"/>
            <a:ext cx="161960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b="1" dirty="0">
                <a:latin typeface="Louis George Café" panose="020B0600020202020204"/>
              </a:rPr>
              <a:t>Engagement citoyen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71185"/>
            <a:ext cx="12192000" cy="6857143"/>
          </a:xfrm>
          <a:prstGeom prst="rect">
            <a:avLst/>
          </a:prstGeom>
        </p:spPr>
      </p:pic>
      <p:pic>
        <p:nvPicPr>
          <p:cNvPr id="5" name="Image 4" descr="Une image contenant herbe, ciel, personne, plein air&#10;&#10;Description générée automatiquement">
            <a:extLst>
              <a:ext uri="{FF2B5EF4-FFF2-40B4-BE49-F238E27FC236}">
                <a16:creationId xmlns:a16="http://schemas.microsoft.com/office/drawing/2014/main" id="{922558D1-4CDB-DD10-BFF5-1A7FD1670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72" y="1274906"/>
            <a:ext cx="4748107" cy="2428900"/>
          </a:xfrm>
          <a:prstGeom prst="rect">
            <a:avLst/>
          </a:prstGeom>
        </p:spPr>
      </p:pic>
      <p:pic>
        <p:nvPicPr>
          <p:cNvPr id="9" name="Image 8" descr="Une image contenant herbe, ciel, personne, plein air&#10;&#10;Description générée automatiquement">
            <a:extLst>
              <a:ext uri="{FF2B5EF4-FFF2-40B4-BE49-F238E27FC236}">
                <a16:creationId xmlns:a16="http://schemas.microsoft.com/office/drawing/2014/main" id="{E81453E5-3715-12A0-0B1D-D14F10AC1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66" y="1920090"/>
            <a:ext cx="4402667" cy="3302000"/>
          </a:xfrm>
          <a:prstGeom prst="rect">
            <a:avLst/>
          </a:prstGeom>
        </p:spPr>
      </p:pic>
      <p:pic>
        <p:nvPicPr>
          <p:cNvPr id="13" name="Image 12" descr="Une image contenant herbe, plein air, personne, arbre&#10;&#10;Description générée automatiquement">
            <a:extLst>
              <a:ext uri="{FF2B5EF4-FFF2-40B4-BE49-F238E27FC236}">
                <a16:creationId xmlns:a16="http://schemas.microsoft.com/office/drawing/2014/main" id="{E72AC5B3-C046-B321-B9A9-595334BC0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93" y="4055665"/>
            <a:ext cx="5791199" cy="2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6005</TotalTime>
  <Words>114</Words>
  <Application>Microsoft Office PowerPoint</Application>
  <PresentationFormat>Grand écran</PresentationFormat>
  <Paragraphs>11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Louis George Café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mabitmathis10@gmail.com</cp:lastModifiedBy>
  <cp:revision>10</cp:revision>
  <dcterms:created xsi:type="dcterms:W3CDTF">2021-08-11T14:51:11Z</dcterms:created>
  <dcterms:modified xsi:type="dcterms:W3CDTF">2023-03-24T10:43:29Z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