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pPr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36 participants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Le handicap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1127041" y="1977171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Louis George Café" panose="020B0600020202020204" pitchFamily="34" charset="0"/>
              </a:rPr>
              <a:t>22/03/2023 au</a:t>
            </a:r>
          </a:p>
          <a:p>
            <a:pPr algn="just"/>
            <a:r>
              <a:rPr lang="fr-FR" b="1" dirty="0" smtClean="0">
                <a:latin typeface="Louis George Café" panose="020B0600020202020204" pitchFamily="34" charset="0"/>
              </a:rPr>
              <a:t>23/03/2023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USESM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U11 à U13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Louis George Café" panose="020B0600020202020204" pitchFamily="34" charset="0"/>
              </a:rPr>
              <a:t>Cécifoot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261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ouis George Café" panose="020B0600020202020204" pitchFamily="34" charset="0"/>
              </a:rPr>
              <a:t>Le Cécifoot a duré sur 2 jours.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La première journée était pour les U11 avec une diapositive le matin en expliquant les règles du Cécifoot et une activité avec un parcours à l’aveugle. 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La deuxième journée était pour les U13 avec une explication des règles et des différents types de sport d’handicap et une activité avec un parcours à </a:t>
            </a:r>
            <a:r>
              <a:rPr lang="fr-FR" dirty="0" smtClean="0">
                <a:latin typeface="Louis George Café" panose="020B0600020202020204" pitchFamily="34" charset="0"/>
              </a:rPr>
              <a:t>l’aveugle</a:t>
            </a:r>
            <a:r>
              <a:rPr lang="fr-FR" dirty="0" smtClean="0">
                <a:latin typeface="Louis George Café" panose="020B0600020202020204" pitchFamily="34" charset="0"/>
              </a:rPr>
              <a:t>.</a:t>
            </a:r>
          </a:p>
          <a:p>
            <a:r>
              <a:rPr lang="fr-FR" dirty="0" smtClean="0">
                <a:latin typeface="Louis George Café" panose="020B0600020202020204" pitchFamily="34" charset="0"/>
              </a:rPr>
              <a:t>Dans les 2 journées de l’après-midi</a:t>
            </a:r>
            <a:r>
              <a:rPr lang="fr-FR" dirty="0" smtClean="0">
                <a:latin typeface="Louis George Café" panose="020B0600020202020204" pitchFamily="34" charset="0"/>
              </a:rPr>
              <a:t>, il y a eu différents types d’exercices tout en étant aveugle. A la suite de ces petits ateliers, les enfants ont fait un tournoi de Cécifoot</a:t>
            </a:r>
            <a:r>
              <a:rPr lang="fr-FR" dirty="0" smtClean="0">
                <a:latin typeface="Louis George Café" panose="020B0600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1" name="Image 10" descr="photo 1.jpg"/>
          <p:cNvPicPr>
            <a:picLocks noChangeAspect="1"/>
          </p:cNvPicPr>
          <p:nvPr/>
        </p:nvPicPr>
        <p:blipFill>
          <a:blip r:embed="rId3" cstate="print"/>
          <a:srcRect t="30162" b="15081"/>
          <a:stretch>
            <a:fillRect/>
          </a:stretch>
        </p:blipFill>
        <p:spPr>
          <a:xfrm>
            <a:off x="5537147" y="4474113"/>
            <a:ext cx="2465426" cy="1800000"/>
          </a:xfrm>
          <a:prstGeom prst="rect">
            <a:avLst/>
          </a:prstGeom>
        </p:spPr>
      </p:pic>
      <p:pic>
        <p:nvPicPr>
          <p:cNvPr id="12" name="Image 11" descr="photo 2.jpg"/>
          <p:cNvPicPr>
            <a:picLocks noChangeAspect="1"/>
          </p:cNvPicPr>
          <p:nvPr/>
        </p:nvPicPr>
        <p:blipFill>
          <a:blip r:embed="rId4"/>
          <a:srcRect t="39871" b="19223"/>
          <a:stretch>
            <a:fillRect/>
          </a:stretch>
        </p:blipFill>
        <p:spPr>
          <a:xfrm>
            <a:off x="4811179" y="2543376"/>
            <a:ext cx="3300237" cy="1800000"/>
          </a:xfrm>
          <a:prstGeom prst="rect">
            <a:avLst/>
          </a:prstGeom>
        </p:spPr>
      </p:pic>
      <p:pic>
        <p:nvPicPr>
          <p:cNvPr id="13" name="Image 12" descr="photo 3.jpg"/>
          <p:cNvPicPr>
            <a:picLocks noChangeAspect="1"/>
          </p:cNvPicPr>
          <p:nvPr/>
        </p:nvPicPr>
        <p:blipFill>
          <a:blip r:embed="rId5"/>
          <a:srcRect t="37929" b="15987"/>
          <a:stretch>
            <a:fillRect/>
          </a:stretch>
        </p:blipFill>
        <p:spPr>
          <a:xfrm>
            <a:off x="4891176" y="628473"/>
            <a:ext cx="2929423" cy="1800000"/>
          </a:xfrm>
          <a:prstGeom prst="rect">
            <a:avLst/>
          </a:prstGeom>
        </p:spPr>
      </p:pic>
      <p:pic>
        <p:nvPicPr>
          <p:cNvPr id="14" name="Image 13" descr="photo 4.jpg"/>
          <p:cNvPicPr>
            <a:picLocks noChangeAspect="1"/>
          </p:cNvPicPr>
          <p:nvPr/>
        </p:nvPicPr>
        <p:blipFill>
          <a:blip r:embed="rId6"/>
          <a:srcRect t="40826"/>
          <a:stretch>
            <a:fillRect/>
          </a:stretch>
        </p:blipFill>
        <p:spPr>
          <a:xfrm>
            <a:off x="592628" y="2096203"/>
            <a:ext cx="4055804" cy="1800000"/>
          </a:xfrm>
          <a:prstGeom prst="rect">
            <a:avLst/>
          </a:prstGeom>
        </p:spPr>
      </p:pic>
      <p:pic>
        <p:nvPicPr>
          <p:cNvPr id="15" name="Image 14" descr="photo 5.jpg"/>
          <p:cNvPicPr>
            <a:picLocks noChangeAspect="1"/>
          </p:cNvPicPr>
          <p:nvPr/>
        </p:nvPicPr>
        <p:blipFill>
          <a:blip r:embed="rId7"/>
          <a:srcRect t="32579" b="37358"/>
          <a:stretch>
            <a:fillRect/>
          </a:stretch>
        </p:blipFill>
        <p:spPr>
          <a:xfrm>
            <a:off x="583563" y="4432472"/>
            <a:ext cx="4490587" cy="1800000"/>
          </a:xfrm>
          <a:prstGeom prst="rect">
            <a:avLst/>
          </a:prstGeom>
        </p:spPr>
      </p:pic>
      <p:pic>
        <p:nvPicPr>
          <p:cNvPr id="16" name="Image 15" descr="photo 6.jpg"/>
          <p:cNvPicPr>
            <a:picLocks noChangeAspect="1"/>
          </p:cNvPicPr>
          <p:nvPr/>
        </p:nvPicPr>
        <p:blipFill>
          <a:blip r:embed="rId8"/>
          <a:srcRect t="28428" r="17072" b="34339"/>
          <a:stretch>
            <a:fillRect/>
          </a:stretch>
        </p:blipFill>
        <p:spPr>
          <a:xfrm>
            <a:off x="8612317" y="3564228"/>
            <a:ext cx="3006841" cy="1800000"/>
          </a:xfrm>
          <a:prstGeom prst="rect">
            <a:avLst/>
          </a:prstGeom>
        </p:spPr>
      </p:pic>
      <p:pic>
        <p:nvPicPr>
          <p:cNvPr id="17" name="Image 16" descr="photo 7.jpg"/>
          <p:cNvPicPr>
            <a:picLocks noChangeAspect="1"/>
          </p:cNvPicPr>
          <p:nvPr/>
        </p:nvPicPr>
        <p:blipFill>
          <a:blip r:embed="rId9"/>
          <a:srcRect l="15493" t="20471" b="32535"/>
          <a:stretch>
            <a:fillRect/>
          </a:stretch>
        </p:blipFill>
        <p:spPr>
          <a:xfrm>
            <a:off x="8281377" y="1719016"/>
            <a:ext cx="2427609" cy="1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111</Words>
  <Application>Microsoft Office PowerPoint</Application>
  <PresentationFormat>Personnalisé</PresentationFormat>
  <Paragraphs>11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Maison</cp:lastModifiedBy>
  <cp:revision>13</cp:revision>
  <dcterms:created xsi:type="dcterms:W3CDTF">2021-08-11T14:51:11Z</dcterms:created>
  <dcterms:modified xsi:type="dcterms:W3CDTF">2023-03-28T19:11:01Z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