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436C12-7C9D-A1D5-1C04-D2D75124B27F}" v="2" dt="2023-04-14T10:01:09.2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14/04/2023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undacionfrine?__cft__%5b0%5d=AZUBc-LAmLWT8WRcdKh9dsyx0uSHx3a5q5q-S94ccqheZs1LZEYaSrpVeWKmYxvoO3Pi34BdRwaOtkpofiD3KWWh6RcOiWLfuTWDd7oaJ3Fnp5jlTcYkbyUwnDK92qzR8hYOsZq6y8dXWXcfgjeWKjHJ&amp;__tn__=-%5dK-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vec85.fr/action-frine/?fbclid=IwAR3gDu8QKZa2qbXIHSlNre4eE23VkoTQ6UUH2pCvanFXIm1fxnxRgt9EmPU" TargetMode="External"/><Relationship Id="rId4" Type="http://schemas.openxmlformats.org/officeDocument/2006/relationships/hyperlink" Target="https://www.youtube.com/watch?v=cySvTvnq7-Y&amp;fbclid=IwAR3Uulj6LcCuUpnXom5BRsmkktmq-hbCF61FMZo3OQmrhlUhIyLPVtub76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A22F341-430E-D9CC-325B-F3DDFFCFF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72C5F91-D249-59EF-1FAE-B6A67C9C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E2933AE-43B7-4CB5-AF51-C618BD4123E0}"/>
              </a:ext>
            </a:extLst>
          </p:cNvPr>
          <p:cNvSpPr txBox="1"/>
          <p:nvPr/>
        </p:nvSpPr>
        <p:spPr>
          <a:xfrm>
            <a:off x="513406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36 environ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41F1E1-0309-8B9A-3002-33B220091FCE}"/>
              </a:ext>
            </a:extLst>
          </p:cNvPr>
          <p:cNvSpPr txBox="1"/>
          <p:nvPr/>
        </p:nvSpPr>
        <p:spPr>
          <a:xfrm>
            <a:off x="7442432" y="939567"/>
            <a:ext cx="1988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Solidarité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E0E580F-6403-E453-F22B-D414FA0485CA}"/>
              </a:ext>
            </a:extLst>
          </p:cNvPr>
          <p:cNvSpPr txBox="1"/>
          <p:nvPr/>
        </p:nvSpPr>
        <p:spPr>
          <a:xfrm>
            <a:off x="868261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latin typeface="Louis George Café" panose="020B0600020202020204" pitchFamily="34" charset="0"/>
              </a:rPr>
              <a:t>Nov</a:t>
            </a:r>
            <a:r>
              <a:rPr lang="fr-FR" b="1" dirty="0">
                <a:latin typeface="Louis George Café" panose="020B0600020202020204" pitchFamily="34" charset="0"/>
              </a:rPr>
              <a:t> 2022 à </a:t>
            </a:r>
          </a:p>
          <a:p>
            <a:pPr algn="ctr"/>
            <a:r>
              <a:rPr lang="fr-FR" b="1" dirty="0" err="1">
                <a:latin typeface="Louis George Café" panose="020B0600020202020204" pitchFamily="34" charset="0"/>
              </a:rPr>
              <a:t>Feb</a:t>
            </a:r>
            <a:r>
              <a:rPr lang="fr-FR" b="1" dirty="0">
                <a:latin typeface="Louis George Café" panose="020B0600020202020204" pitchFamily="34" charset="0"/>
              </a:rPr>
              <a:t> 2023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74050EC-6FDA-0909-9A23-6A3148B5687F}"/>
              </a:ext>
            </a:extLst>
          </p:cNvPr>
          <p:cNvSpPr txBox="1"/>
          <p:nvPr/>
        </p:nvSpPr>
        <p:spPr>
          <a:xfrm>
            <a:off x="2856452" y="2123813"/>
            <a:ext cx="19881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TVEC85 Les Sables d’Olonne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C2B31E4-746E-D237-7E77-673C2CE68E3E}"/>
              </a:ext>
            </a:extLst>
          </p:cNvPr>
          <p:cNvSpPr txBox="1"/>
          <p:nvPr/>
        </p:nvSpPr>
        <p:spPr>
          <a:xfrm>
            <a:off x="4844642" y="2012695"/>
            <a:ext cx="2563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latin typeface="Louis George Café" panose="020B0600020202020204" pitchFamily="34" charset="0"/>
              </a:rPr>
              <a:t>Action club (toutes les parties prenantes)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412EC9E-30FD-39F4-AAA5-04D2BD7F9881}"/>
              </a:ext>
            </a:extLst>
          </p:cNvPr>
          <p:cNvSpPr txBox="1"/>
          <p:nvPr/>
        </p:nvSpPr>
        <p:spPr>
          <a:xfrm>
            <a:off x="7442432" y="2092255"/>
            <a:ext cx="1922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Louis George Café" panose="020B0600020202020204" pitchFamily="34" charset="0"/>
              </a:rPr>
              <a:t>Cadeaux aux enfants en Colombie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C20AB88-7201-E36C-11CA-3E126960FCEB}"/>
              </a:ext>
            </a:extLst>
          </p:cNvPr>
          <p:cNvSpPr txBox="1"/>
          <p:nvPr/>
        </p:nvSpPr>
        <p:spPr>
          <a:xfrm>
            <a:off x="2856451" y="3164048"/>
            <a:ext cx="63435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Nous vous partageons avec plaisir la vidéo de l’action de solidarité réalisée le mois dernier en Colombie auprès de la fondation </a:t>
            </a:r>
            <a:r>
              <a:rPr lang="fr-FR" b="0" i="0" u="none" strike="noStrike" dirty="0" err="1">
                <a:solidFill>
                  <a:srgbClr val="050505"/>
                </a:solidFill>
                <a:effectLst/>
                <a:latin typeface="inherit"/>
                <a:hlinkClick r:id="rId3"/>
              </a:rPr>
              <a:t>Fundación</a:t>
            </a:r>
            <a:r>
              <a:rPr lang="fr-FR" b="0" i="0" u="none" strike="noStrike" dirty="0">
                <a:solidFill>
                  <a:srgbClr val="050505"/>
                </a:solidFill>
                <a:effectLst/>
                <a:latin typeface="inherit"/>
                <a:hlinkClick r:id="rId3"/>
              </a:rPr>
              <a:t> FRINE</a:t>
            </a:r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 afin d’aider un enfant défavorisé en lui offrant un cadeau (de préférence des vêtements). Ces enfants n’ont jamais eu la chance de recevoir un cadeau.</a:t>
            </a:r>
          </a:p>
          <a:p>
            <a:pPr algn="just"/>
            <a:r>
              <a:rPr lang="fr-FR" b="0" i="0" u="none" strike="noStrike" dirty="0">
                <a:solidFill>
                  <a:srgbClr val="050505"/>
                </a:solidFill>
                <a:effectLst/>
                <a:latin typeface="inherit"/>
                <a:hlinkClick r:id="rId4"/>
              </a:rPr>
              <a:t>https://www.youtube.com/watch?v=cySvTvnq7-Y</a:t>
            </a:r>
            <a:endParaRPr lang="fr-FR" b="0" i="0" dirty="0">
              <a:solidFill>
                <a:srgbClr val="050505"/>
              </a:solidFill>
              <a:effectLst/>
              <a:latin typeface="inherit"/>
            </a:endParaRPr>
          </a:p>
          <a:p>
            <a:pPr algn="just"/>
            <a:r>
              <a:rPr lang="fr-FR" b="0" i="0" dirty="0">
                <a:solidFill>
                  <a:srgbClr val="050505"/>
                </a:solidFill>
                <a:effectLst/>
                <a:latin typeface="inherit"/>
              </a:rPr>
              <a:t>Ci-joint vous trouverez aussi un lien avec l’article de l’action et quelques photos du jour J. </a:t>
            </a:r>
            <a:r>
              <a:rPr lang="fr-FR" b="0" i="0" u="none" strike="noStrike" dirty="0">
                <a:solidFill>
                  <a:srgbClr val="050505"/>
                </a:solidFill>
                <a:effectLst/>
                <a:latin typeface="inherit"/>
                <a:hlinkClick r:id="rId5"/>
              </a:rPr>
              <a:t>https://www.tvec85.fr/action-frine/</a:t>
            </a:r>
            <a:endParaRPr lang="fr-FR" b="0" i="0" dirty="0">
              <a:solidFill>
                <a:srgbClr val="050505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05070DE-D1DA-2FF9-B332-54BB4B2E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312"/>
            <a:ext cx="12192000" cy="6857143"/>
          </a:xfrm>
          <a:prstGeom prst="rect">
            <a:avLst/>
          </a:prstGeom>
        </p:spPr>
      </p:pic>
      <p:pic>
        <p:nvPicPr>
          <p:cNvPr id="4" name="Imagen 3" descr="Imagen que contiene niño, pequeño, joven, juguete&#10;&#10;Descripción generada automáticamente">
            <a:extLst>
              <a:ext uri="{FF2B5EF4-FFF2-40B4-BE49-F238E27FC236}">
                <a16:creationId xmlns:a16="http://schemas.microsoft.com/office/drawing/2014/main" id="{E6F75556-3706-9131-0D77-64A7160DEE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5949" y="2282650"/>
            <a:ext cx="4564629" cy="3423472"/>
          </a:xfrm>
          <a:prstGeom prst="rect">
            <a:avLst/>
          </a:prstGeom>
        </p:spPr>
      </p:pic>
      <p:pic>
        <p:nvPicPr>
          <p:cNvPr id="6" name="Imagen 5" descr="Un grupo de personas sentadas en el suelo&#10;&#10;Descripción generada automáticamente con confianza media">
            <a:extLst>
              <a:ext uri="{FF2B5EF4-FFF2-40B4-BE49-F238E27FC236}">
                <a16:creationId xmlns:a16="http://schemas.microsoft.com/office/drawing/2014/main" id="{6B4F8B4F-84B2-0D64-D06F-5A958FDD4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74" y="1141281"/>
            <a:ext cx="3664087" cy="2748065"/>
          </a:xfrm>
          <a:prstGeom prst="rect">
            <a:avLst/>
          </a:prstGeom>
        </p:spPr>
      </p:pic>
      <p:pic>
        <p:nvPicPr>
          <p:cNvPr id="8" name="Imagen 7" descr="Imagen que contiene persona, hombre, joven, niño&#10;&#10;Descripción generada automáticamente">
            <a:extLst>
              <a:ext uri="{FF2B5EF4-FFF2-40B4-BE49-F238E27FC236}">
                <a16:creationId xmlns:a16="http://schemas.microsoft.com/office/drawing/2014/main" id="{DDEA7197-74F7-601D-F233-CC2AF505A4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30511" y="2165636"/>
            <a:ext cx="3628528" cy="2721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116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María Angélica Zuluaga Morales</cp:lastModifiedBy>
  <cp:revision>10</cp:revision>
  <dcterms:created xsi:type="dcterms:W3CDTF">2021-08-11T14:51:11Z</dcterms:created>
  <dcterms:modified xsi:type="dcterms:W3CDTF">2023-04-14T10:01:21Z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</Properties>
</file>