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9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27/03/2023</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27/03/2023</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27/03/2023</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27/03/2023</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27/03/2023</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27/03/2023</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27/03/2023</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27/03/2023</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27/03/2023</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27/03/2023</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27/03/2023</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27/03/2023</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‹N°›</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ABB57ED-923A-4EA5-BAB0-38C35841B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EC387A5-5B97-4F6D-95BF-110471089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6" name="ZoneTexte 5">
            <a:extLst>
              <a:ext uri="{FF2B5EF4-FFF2-40B4-BE49-F238E27FC236}">
                <a16:creationId xmlns:a16="http://schemas.microsoft.com/office/drawing/2014/main" id="{7ED47D88-900A-4B5C-90F2-A5276856C877}"/>
              </a:ext>
            </a:extLst>
          </p:cNvPr>
          <p:cNvSpPr txBox="1"/>
          <p:nvPr/>
        </p:nvSpPr>
        <p:spPr>
          <a:xfrm>
            <a:off x="1132514" y="2206305"/>
            <a:ext cx="1560352" cy="338554"/>
          </a:xfrm>
          <a:prstGeom prst="rect">
            <a:avLst/>
          </a:prstGeom>
          <a:noFill/>
        </p:spPr>
        <p:txBody>
          <a:bodyPr wrap="square" rtlCol="0">
            <a:spAutoFit/>
          </a:bodyPr>
          <a:lstStyle/>
          <a:p>
            <a:pPr algn="ctr"/>
            <a:r>
              <a:rPr lang="fr-FR" sz="1600" dirty="0">
                <a:latin typeface="Candara" panose="020E0502030303020204" pitchFamily="34" charset="0"/>
              </a:rPr>
              <a:t>05/03/2023</a:t>
            </a:r>
          </a:p>
        </p:txBody>
      </p:sp>
      <p:sp>
        <p:nvSpPr>
          <p:cNvPr id="7" name="ZoneTexte 6">
            <a:extLst>
              <a:ext uri="{FF2B5EF4-FFF2-40B4-BE49-F238E27FC236}">
                <a16:creationId xmlns:a16="http://schemas.microsoft.com/office/drawing/2014/main" id="{75DC583A-7E72-48D1-BE3D-9690F901C29C}"/>
              </a:ext>
            </a:extLst>
          </p:cNvPr>
          <p:cNvSpPr txBox="1"/>
          <p:nvPr/>
        </p:nvSpPr>
        <p:spPr>
          <a:xfrm>
            <a:off x="3099732" y="2206305"/>
            <a:ext cx="1451295" cy="338554"/>
          </a:xfrm>
          <a:prstGeom prst="rect">
            <a:avLst/>
          </a:prstGeom>
          <a:noFill/>
        </p:spPr>
        <p:txBody>
          <a:bodyPr wrap="square" rtlCol="0">
            <a:spAutoFit/>
          </a:bodyPr>
          <a:lstStyle/>
          <a:p>
            <a:pPr algn="ctr"/>
            <a:r>
              <a:rPr lang="fr-FR" sz="1600" b="1" dirty="0">
                <a:latin typeface="Candara" panose="020E0502030303020204" pitchFamily="34" charset="0"/>
              </a:rPr>
              <a:t>Venansault</a:t>
            </a:r>
          </a:p>
        </p:txBody>
      </p:sp>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38554"/>
          </a:xfrm>
          <a:prstGeom prst="rect">
            <a:avLst/>
          </a:prstGeom>
          <a:noFill/>
        </p:spPr>
        <p:txBody>
          <a:bodyPr wrap="square" rtlCol="0">
            <a:spAutoFit/>
          </a:bodyPr>
          <a:lstStyle/>
          <a:p>
            <a:pPr algn="ctr"/>
            <a:r>
              <a:rPr lang="fr-FR" sz="1600" dirty="0">
                <a:latin typeface="Candara" panose="020E0502030303020204" pitchFamily="34" charset="0"/>
              </a:rPr>
              <a:t>115</a:t>
            </a:r>
          </a:p>
        </p:txBody>
      </p:sp>
      <p:sp>
        <p:nvSpPr>
          <p:cNvPr id="9" name="ZoneTexte 8">
            <a:extLst>
              <a:ext uri="{FF2B5EF4-FFF2-40B4-BE49-F238E27FC236}">
                <a16:creationId xmlns:a16="http://schemas.microsoft.com/office/drawing/2014/main" id="{DA401778-E3A0-4498-842A-C9A1C555A392}"/>
              </a:ext>
            </a:extLst>
          </p:cNvPr>
          <p:cNvSpPr txBox="1"/>
          <p:nvPr/>
        </p:nvSpPr>
        <p:spPr>
          <a:xfrm>
            <a:off x="4957893" y="2206305"/>
            <a:ext cx="2256639" cy="338554"/>
          </a:xfrm>
          <a:prstGeom prst="rect">
            <a:avLst/>
          </a:prstGeom>
          <a:noFill/>
        </p:spPr>
        <p:txBody>
          <a:bodyPr wrap="square" rtlCol="0">
            <a:spAutoFit/>
          </a:bodyPr>
          <a:lstStyle/>
          <a:p>
            <a:pPr algn="ctr"/>
            <a:r>
              <a:rPr lang="fr-FR" sz="1600" dirty="0">
                <a:latin typeface="Candara" panose="020E0502030303020204" pitchFamily="34" charset="0"/>
              </a:rPr>
              <a:t>U6 à U13</a:t>
            </a:r>
          </a:p>
        </p:txBody>
      </p:sp>
      <p:sp>
        <p:nvSpPr>
          <p:cNvPr id="10" name="ZoneTexte 9">
            <a:extLst>
              <a:ext uri="{FF2B5EF4-FFF2-40B4-BE49-F238E27FC236}">
                <a16:creationId xmlns:a16="http://schemas.microsoft.com/office/drawing/2014/main" id="{693D93A0-D4FC-47B0-AD17-5A81D9552E24}"/>
              </a:ext>
            </a:extLst>
          </p:cNvPr>
          <p:cNvSpPr txBox="1"/>
          <p:nvPr/>
        </p:nvSpPr>
        <p:spPr>
          <a:xfrm>
            <a:off x="7642372" y="939567"/>
            <a:ext cx="1493240" cy="338554"/>
          </a:xfrm>
          <a:prstGeom prst="rect">
            <a:avLst/>
          </a:prstGeom>
          <a:noFill/>
        </p:spPr>
        <p:txBody>
          <a:bodyPr wrap="square" rtlCol="0">
            <a:spAutoFit/>
          </a:bodyPr>
          <a:lstStyle/>
          <a:p>
            <a:pPr algn="ctr"/>
            <a:r>
              <a:rPr lang="fr-FR" sz="1600" dirty="0"/>
              <a:t>Culture Foot</a:t>
            </a:r>
          </a:p>
        </p:txBody>
      </p:sp>
      <p:sp>
        <p:nvSpPr>
          <p:cNvPr id="11" name="ZoneTexte 10">
            <a:extLst>
              <a:ext uri="{FF2B5EF4-FFF2-40B4-BE49-F238E27FC236}">
                <a16:creationId xmlns:a16="http://schemas.microsoft.com/office/drawing/2014/main" id="{B1AADF6F-65CD-4DD8-8D97-EABB3C7F2622}"/>
              </a:ext>
            </a:extLst>
          </p:cNvPr>
          <p:cNvSpPr txBox="1"/>
          <p:nvPr/>
        </p:nvSpPr>
        <p:spPr>
          <a:xfrm>
            <a:off x="7621398" y="2006250"/>
            <a:ext cx="1493240" cy="461665"/>
          </a:xfrm>
          <a:prstGeom prst="rect">
            <a:avLst/>
          </a:prstGeom>
          <a:noFill/>
        </p:spPr>
        <p:txBody>
          <a:bodyPr wrap="square" rtlCol="0">
            <a:spAutoFit/>
          </a:bodyPr>
          <a:lstStyle/>
          <a:p>
            <a:pPr algn="ctr"/>
            <a:r>
              <a:rPr lang="fr-FR" sz="1200" dirty="0"/>
              <a:t>Match de Ligue 1 à La Beaujoire</a:t>
            </a:r>
          </a:p>
        </p:txBody>
      </p:sp>
      <p:sp>
        <p:nvSpPr>
          <p:cNvPr id="12" name="ZoneTexte 11">
            <a:extLst>
              <a:ext uri="{FF2B5EF4-FFF2-40B4-BE49-F238E27FC236}">
                <a16:creationId xmlns:a16="http://schemas.microsoft.com/office/drawing/2014/main" id="{D9A60E1B-85C9-4CBA-B97B-EA04316F414C}"/>
              </a:ext>
            </a:extLst>
          </p:cNvPr>
          <p:cNvSpPr txBox="1"/>
          <p:nvPr/>
        </p:nvSpPr>
        <p:spPr>
          <a:xfrm>
            <a:off x="2919369" y="2981021"/>
            <a:ext cx="6195269" cy="2246769"/>
          </a:xfrm>
          <a:prstGeom prst="rect">
            <a:avLst/>
          </a:prstGeom>
          <a:noFill/>
        </p:spPr>
        <p:txBody>
          <a:bodyPr wrap="square" rtlCol="0">
            <a:spAutoFit/>
          </a:bodyPr>
          <a:lstStyle/>
          <a:p>
            <a:endParaRPr lang="fr-FR" sz="1400" dirty="0">
              <a:latin typeface="Candara" panose="020E0502030303020204" pitchFamily="34" charset="0"/>
            </a:endParaRPr>
          </a:p>
          <a:p>
            <a:r>
              <a:rPr lang="fr-FR" sz="1400" dirty="0">
                <a:latin typeface="Candara" panose="020E0502030303020204" pitchFamily="34" charset="0"/>
              </a:rPr>
              <a:t>Action à l’attention des enfants, parents, éducateurs et dirigeants de l’école de foot du club.</a:t>
            </a:r>
          </a:p>
          <a:p>
            <a:r>
              <a:rPr lang="fr-FR" sz="1400" dirty="0">
                <a:latin typeface="Candara" panose="020E0502030303020204" pitchFamily="34" charset="0"/>
              </a:rPr>
              <a:t>Le dimanche 5 mars dernier, 115 personnes du club ont assisté à la rencontre de ligue 1 entre le FC Nantes et l’OGC Nice au stade de la Beaujoire. Avec la collaboration du club, nos licenciés ont pu découvrir un stade historique, une ambiance unique et un match de haut niveau. Les premiers souvenirs d’enfants qui restent longtemps en mémoire !</a:t>
            </a:r>
          </a:p>
          <a:p>
            <a:r>
              <a:rPr lang="fr-FR" sz="1400" dirty="0">
                <a:latin typeface="Candara" panose="020E0502030303020204" pitchFamily="34" charset="0"/>
              </a:rPr>
              <a:t>Merci à tous ceux qui ont permis la réalisation de cette évènement et participer à l’épanouissement de tous … malgré la météo et les bouchons !</a:t>
            </a: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5AC5BC2-27FD-484E-BE03-9F40DDB19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3" name="Image 2">
            <a:extLst>
              <a:ext uri="{FF2B5EF4-FFF2-40B4-BE49-F238E27FC236}">
                <a16:creationId xmlns:a16="http://schemas.microsoft.com/office/drawing/2014/main" id="{CB52C5DD-741A-6783-F41B-EC298951A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62" y="1831975"/>
            <a:ext cx="3533775" cy="4711700"/>
          </a:xfrm>
          <a:prstGeom prst="rect">
            <a:avLst/>
          </a:prstGeom>
        </p:spPr>
      </p:pic>
      <p:pic>
        <p:nvPicPr>
          <p:cNvPr id="8" name="Image 7" descr="Une image contenant plein air&#10;&#10;Description générée automatiquement">
            <a:extLst>
              <a:ext uri="{FF2B5EF4-FFF2-40B4-BE49-F238E27FC236}">
                <a16:creationId xmlns:a16="http://schemas.microsoft.com/office/drawing/2014/main" id="{8B46CD8C-2DD1-96BA-10C9-853F2EE458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4012" y="1702859"/>
            <a:ext cx="2795587" cy="4969932"/>
          </a:xfrm>
          <a:prstGeom prst="rect">
            <a:avLst/>
          </a:prstGeom>
        </p:spPr>
      </p:pic>
      <p:pic>
        <p:nvPicPr>
          <p:cNvPr id="11" name="Image 10" descr="Une image contenant personne, plein air, pose, groupe&#10;&#10;Description générée automatiquement">
            <a:extLst>
              <a:ext uri="{FF2B5EF4-FFF2-40B4-BE49-F238E27FC236}">
                <a16:creationId xmlns:a16="http://schemas.microsoft.com/office/drawing/2014/main" id="{EE6DE24E-E194-1529-374B-F0D49626F2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3336" y="1078705"/>
            <a:ext cx="5400675" cy="4050506"/>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125</Words>
  <Application>Microsoft Office PowerPoint</Application>
  <PresentationFormat>Grand écran</PresentationFormat>
  <Paragraphs>10</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Candara</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Inès MASSON</cp:lastModifiedBy>
  <cp:revision>6</cp:revision>
  <dcterms:created xsi:type="dcterms:W3CDTF">2021-08-11T14:51:11Z</dcterms:created>
  <dcterms:modified xsi:type="dcterms:W3CDTF">2023-03-27T10:10:41Z</dcterms:modified>
</cp:coreProperties>
</file>