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16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379370" y="939567"/>
            <a:ext cx="1988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Louis George Café" panose="020B0600020202020204" pitchFamily="34" charset="0"/>
              </a:rPr>
              <a:t>SPORT POUR TOUS</a:t>
            </a:r>
            <a:endParaRPr lang="fr-FR" sz="1400" b="1" dirty="0">
              <a:latin typeface="Louis George Café" panose="020B0600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987972" y="2123813"/>
            <a:ext cx="186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15 mars au 19 avril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France d’Aizenay Football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65171" y="198531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10 à 13 ans + U12/U13 du club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379369" y="2123813"/>
            <a:ext cx="198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Louis George Café" panose="020B0600020202020204" pitchFamily="34" charset="0"/>
              </a:rPr>
              <a:t>Cycle football FAF  IME d’Aizenay</a:t>
            </a:r>
            <a:endParaRPr lang="fr-FR" sz="1600" b="1" dirty="0">
              <a:latin typeface="Louis George Café" panose="020B0600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63401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Proposer aux jeunes de </a:t>
            </a:r>
            <a:r>
              <a:rPr lang="fr-FR" sz="1600" dirty="0" smtClean="0"/>
              <a:t>l’IME, jeunes </a:t>
            </a:r>
            <a:r>
              <a:rPr lang="fr-FR" sz="1600" dirty="0"/>
              <a:t>en situation de handicap (mental et moteur) entre 10 et 13 </a:t>
            </a:r>
            <a:r>
              <a:rPr lang="fr-FR" sz="1600" dirty="0" smtClean="0"/>
              <a:t>ans, un </a:t>
            </a:r>
            <a:r>
              <a:rPr lang="fr-FR" sz="1600" dirty="0"/>
              <a:t>cycle de 5 séances de </a:t>
            </a:r>
            <a:r>
              <a:rPr lang="fr-FR" sz="1600" dirty="0" smtClean="0"/>
              <a:t>découverte </a:t>
            </a:r>
            <a:r>
              <a:rPr lang="fr-FR" sz="1600" dirty="0"/>
              <a:t>du football et intégrer les jeunes U12-U13 du club sur les 2 </a:t>
            </a:r>
            <a:r>
              <a:rPr lang="fr-FR" sz="1600" dirty="0" smtClean="0"/>
              <a:t>dernières.</a:t>
            </a:r>
          </a:p>
          <a:p>
            <a:endParaRPr lang="fr-FR" sz="1600" dirty="0" smtClean="0">
              <a:latin typeface="Louis George Café" panose="020B0600020202020204" pitchFamily="34" charset="0"/>
            </a:endParaRPr>
          </a:p>
          <a:p>
            <a:r>
              <a:rPr lang="fr-FR" sz="1600" dirty="0" smtClean="0">
                <a:latin typeface="Louis George Café" panose="020B0600020202020204" pitchFamily="34" charset="0"/>
              </a:rPr>
              <a:t>Date des séances : </a:t>
            </a:r>
            <a:r>
              <a:rPr lang="fr-FR" sz="1600" dirty="0" smtClean="0"/>
              <a:t>15/03 - 22/03 - 29/03 - 5/04 – 12/04 – 19/04</a:t>
            </a:r>
          </a:p>
          <a:p>
            <a:endParaRPr lang="fr-FR" sz="1600" dirty="0" smtClean="0"/>
          </a:p>
          <a:p>
            <a:r>
              <a:rPr lang="fr-FR" sz="1600" dirty="0" smtClean="0"/>
              <a:t>Ce cycle a </a:t>
            </a:r>
            <a:r>
              <a:rPr lang="fr-FR" sz="1600" dirty="0"/>
              <a:t>permis aux jeunes de l’IME de notre ville de découvrir le football et a aussi </a:t>
            </a:r>
            <a:r>
              <a:rPr lang="fr-FR" sz="1600" dirty="0" smtClean="0"/>
              <a:t>créé </a:t>
            </a:r>
            <a:r>
              <a:rPr lang="fr-FR" sz="1600" dirty="0"/>
              <a:t>du lien entre eux et nos jeunes U12-U13 qui faisaient face à un public en situation de handicap pour la première fois pour la </a:t>
            </a:r>
            <a:r>
              <a:rPr lang="fr-FR" sz="1600" dirty="0" smtClean="0"/>
              <a:t>plupart. Tous </a:t>
            </a:r>
            <a:r>
              <a:rPr lang="fr-FR" sz="1600" dirty="0"/>
              <a:t>les jeunes de l’IME étaient heureux de ces séances découvertes</a:t>
            </a:r>
            <a:r>
              <a:rPr lang="fr-FR" sz="1600" dirty="0" smtClean="0"/>
              <a:t>, </a:t>
            </a:r>
            <a:r>
              <a:rPr lang="fr-FR" sz="1600" dirty="0"/>
              <a:t>les jeunes </a:t>
            </a:r>
            <a:r>
              <a:rPr lang="fr-FR" sz="1600" dirty="0" smtClean="0"/>
              <a:t>U12-U13 du club </a:t>
            </a:r>
            <a:r>
              <a:rPr lang="fr-FR" sz="1600" dirty="0"/>
              <a:t>ont </a:t>
            </a:r>
            <a:r>
              <a:rPr lang="fr-FR" sz="1600" dirty="0" smtClean="0"/>
              <a:t>aussi apprécier </a:t>
            </a:r>
            <a:r>
              <a:rPr lang="fr-FR" sz="1600" dirty="0"/>
              <a:t>ce </a:t>
            </a:r>
            <a:r>
              <a:rPr lang="fr-FR" sz="1600" dirty="0" smtClean="0"/>
              <a:t>moment.</a:t>
            </a:r>
          </a:p>
          <a:p>
            <a:endParaRPr lang="fr-FR" sz="1600" dirty="0" smtClean="0"/>
          </a:p>
          <a:p>
            <a:r>
              <a:rPr lang="fr-FR" sz="1600" dirty="0" smtClean="0">
                <a:latin typeface="Louis George Café" panose="020B0600020202020204" pitchFamily="34" charset="0"/>
              </a:rPr>
              <a:t>Le cycle devrait être renouvelé la saison prochaine</a:t>
            </a:r>
            <a:endParaRPr lang="fr-FR" sz="1600" dirty="0">
              <a:latin typeface="Louis George Café" panose="020B0600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0" y="1556844"/>
            <a:ext cx="4172610" cy="23470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70" y="1556843"/>
            <a:ext cx="4172610" cy="23470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556844"/>
            <a:ext cx="2170880" cy="38593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3998718"/>
            <a:ext cx="4172612" cy="23470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70" y="3998718"/>
            <a:ext cx="4172610" cy="23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purl.org/dc/terms/"/>
    <ds:schemaRef ds:uri="http://schemas.openxmlformats.org/package/2006/metadata/core-properties"/>
    <ds:schemaRef ds:uri="4f016fce-f143-4bc4-89ad-12ee29a7a82c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159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La FAF</cp:lastModifiedBy>
  <cp:revision>9</cp:revision>
  <dcterms:created xsi:type="dcterms:W3CDTF">2021-08-11T14:51:11Z</dcterms:created>
  <dcterms:modified xsi:type="dcterms:W3CDTF">2023-05-02T13:54:47Z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