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98WjOeopN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30 joueurs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ARBITRAGE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04/2023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ASBD LA BRUFFIERE </a:t>
            </a:r>
            <a:br>
              <a:rPr lang="fr-FR" sz="1400" b="1" dirty="0">
                <a:latin typeface="Louis George Café" panose="020B0600020202020204" pitchFamily="34" charset="0"/>
              </a:rPr>
            </a:br>
            <a:r>
              <a:rPr lang="fr-FR" sz="1400" b="1" dirty="0">
                <a:latin typeface="Louis George Café" panose="020B0600020202020204" pitchFamily="34" charset="0"/>
              </a:rPr>
              <a:t>516400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U6 à U13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73890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CLIP VIDEO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1" y="3164048"/>
            <a:ext cx="6037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Louis George Café" panose="020B0600020202020204" pitchFamily="34" charset="0"/>
              </a:rPr>
              <a:t>Autour du thème général de l’action ‘Connaître et comprendre les sanctions’, les joueurs U6 à U13 lisent des messages liés à l’arbitrage, au respect des règles, au droit à l’erreur.</a:t>
            </a:r>
          </a:p>
          <a:p>
            <a:endParaRPr lang="fr-FR" dirty="0">
              <a:latin typeface="Louis George Café" panose="020B0600020202020204" pitchFamily="34" charset="0"/>
            </a:endParaRPr>
          </a:p>
          <a:p>
            <a:r>
              <a:rPr lang="fr-FR" dirty="0">
                <a:latin typeface="Louis George Café" panose="020B0600020202020204" pitchFamily="34" charset="0"/>
              </a:rPr>
              <a:t>Le club monte un clip vidéo, diffusé sur </a:t>
            </a:r>
            <a:r>
              <a:rPr lang="fr-FR" dirty="0" err="1">
                <a:latin typeface="Louis George Café" panose="020B0600020202020204" pitchFamily="34" charset="0"/>
              </a:rPr>
              <a:t>Youtube</a:t>
            </a:r>
            <a:r>
              <a:rPr lang="fr-FR" dirty="0">
                <a:latin typeface="Louis George Café" panose="020B0600020202020204" pitchFamily="34" charset="0"/>
              </a:rPr>
              <a:t> et tous les réseaux sociaux (Facebook, Instagram, Site du club)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59FA513-B6B9-75CC-F6F1-44702DA20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98" y="1829725"/>
            <a:ext cx="2804749" cy="1517324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6153E2-C1A4-9D4F-B589-2A253B779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07" y="671165"/>
            <a:ext cx="3899331" cy="551566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347FFE-BF59-3C3A-3D5B-A0BBBD37BDD7}"/>
              </a:ext>
            </a:extLst>
          </p:cNvPr>
          <p:cNvSpPr txBox="1"/>
          <p:nvPr/>
        </p:nvSpPr>
        <p:spPr>
          <a:xfrm>
            <a:off x="703053" y="3769743"/>
            <a:ext cx="3821502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Notre vidéo action :</a:t>
            </a:r>
          </a:p>
          <a:p>
            <a:r>
              <a:rPr lang="fr-FR" sz="4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https://youtu.be/98WjOeopNRE</a:t>
            </a:r>
            <a:endParaRPr lang="fr-FR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1C526B-342A-788C-AA2B-1BB9269C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528">
            <a:off x="8818648" y="2456825"/>
            <a:ext cx="2966303" cy="2058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84</Words>
  <Application>Microsoft Office PowerPoint</Application>
  <PresentationFormat>Grand écran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Ferre Eric</cp:lastModifiedBy>
  <cp:revision>17</cp:revision>
  <dcterms:created xsi:type="dcterms:W3CDTF">2021-08-11T14:51:11Z</dcterms:created>
  <dcterms:modified xsi:type="dcterms:W3CDTF">2023-05-04T09:02:58Z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