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07/05/2023</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07/05/2023</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07/05/2023</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07/05/2023</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07/05/2023</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07/05/2023</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07/05/2023</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07/05/2023</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07/05/2023</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07/05/2023</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07/05/2023</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07/05/2023</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A22F341-430E-D9CC-325B-F3DDFFCFF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2C5F91-D249-59EF-1FAE-B6A67C9C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52 enfants</a:t>
            </a:r>
          </a:p>
        </p:txBody>
      </p:sp>
      <p:sp>
        <p:nvSpPr>
          <p:cNvPr id="5" name="ZoneTexte 4">
            <a:extLst>
              <a:ext uri="{FF2B5EF4-FFF2-40B4-BE49-F238E27FC236}">
                <a16:creationId xmlns:a16="http://schemas.microsoft.com/office/drawing/2014/main" id="{A541F1E1-0309-8B9A-3002-33B220091FCE}"/>
              </a:ext>
            </a:extLst>
          </p:cNvPr>
          <p:cNvSpPr txBox="1"/>
          <p:nvPr/>
        </p:nvSpPr>
        <p:spPr>
          <a:xfrm>
            <a:off x="7442432" y="9395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environnement</a:t>
            </a:r>
          </a:p>
        </p:txBody>
      </p:sp>
      <p:sp>
        <p:nvSpPr>
          <p:cNvPr id="13" name="ZoneTexte 12">
            <a:extLst>
              <a:ext uri="{FF2B5EF4-FFF2-40B4-BE49-F238E27FC236}">
                <a16:creationId xmlns:a16="http://schemas.microsoft.com/office/drawing/2014/main" id="{5E0E580F-6403-E453-F22B-D414FA0485CA}"/>
              </a:ext>
            </a:extLst>
          </p:cNvPr>
          <p:cNvSpPr txBox="1"/>
          <p:nvPr/>
        </p:nvSpPr>
        <p:spPr>
          <a:xfrm>
            <a:off x="1169567" y="1985313"/>
            <a:ext cx="1560352" cy="646331"/>
          </a:xfrm>
          <a:prstGeom prst="rect">
            <a:avLst/>
          </a:prstGeom>
          <a:noFill/>
        </p:spPr>
        <p:txBody>
          <a:bodyPr wrap="square" rtlCol="0">
            <a:spAutoFit/>
          </a:bodyPr>
          <a:lstStyle/>
          <a:p>
            <a:pPr algn="ctr"/>
            <a:r>
              <a:rPr lang="fr-FR" b="1" dirty="0">
                <a:latin typeface="Louis George Café" panose="020B0600020202020204" pitchFamily="34" charset="0"/>
              </a:rPr>
              <a:t>Du 17 au 19 avril 2023</a:t>
            </a:r>
          </a:p>
        </p:txBody>
      </p:sp>
      <p:sp>
        <p:nvSpPr>
          <p:cNvPr id="14" name="ZoneTexte 13">
            <a:extLst>
              <a:ext uri="{FF2B5EF4-FFF2-40B4-BE49-F238E27FC236}">
                <a16:creationId xmlns:a16="http://schemas.microsoft.com/office/drawing/2014/main" id="{474050EC-6FDA-0909-9A23-6A3148B5687F}"/>
              </a:ext>
            </a:extLst>
          </p:cNvPr>
          <p:cNvSpPr txBox="1"/>
          <p:nvPr/>
        </p:nvSpPr>
        <p:spPr>
          <a:xfrm>
            <a:off x="2755780"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FEC LA CHAIZE</a:t>
            </a:r>
          </a:p>
        </p:txBody>
      </p:sp>
      <p:sp>
        <p:nvSpPr>
          <p:cNvPr id="15" name="ZoneTexte 14">
            <a:extLst>
              <a:ext uri="{FF2B5EF4-FFF2-40B4-BE49-F238E27FC236}">
                <a16:creationId xmlns:a16="http://schemas.microsoft.com/office/drawing/2014/main" id="{9C2B31E4-746E-D237-7E77-673C2CE68E3E}"/>
              </a:ext>
            </a:extLst>
          </p:cNvPr>
          <p:cNvSpPr txBox="1"/>
          <p:nvPr/>
        </p:nvSpPr>
        <p:spPr>
          <a:xfrm>
            <a:off x="5025005"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U8 à U13</a:t>
            </a:r>
          </a:p>
        </p:txBody>
      </p:sp>
      <p:sp>
        <p:nvSpPr>
          <p:cNvPr id="16" name="ZoneTexte 15">
            <a:extLst>
              <a:ext uri="{FF2B5EF4-FFF2-40B4-BE49-F238E27FC236}">
                <a16:creationId xmlns:a16="http://schemas.microsoft.com/office/drawing/2014/main" id="{8412EC9E-30FD-39F4-AAA5-04D2BD7F9881}"/>
              </a:ext>
            </a:extLst>
          </p:cNvPr>
          <p:cNvSpPr txBox="1"/>
          <p:nvPr/>
        </p:nvSpPr>
        <p:spPr>
          <a:xfrm>
            <a:off x="7473890"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Stage</a:t>
            </a:r>
          </a:p>
        </p:txBody>
      </p:sp>
      <p:sp>
        <p:nvSpPr>
          <p:cNvPr id="2" name="ZoneTexte 1">
            <a:extLst>
              <a:ext uri="{FF2B5EF4-FFF2-40B4-BE49-F238E27FC236}">
                <a16:creationId xmlns:a16="http://schemas.microsoft.com/office/drawing/2014/main" id="{199271F5-DF9B-1640-1E2A-B93B6029DA9F}"/>
              </a:ext>
            </a:extLst>
          </p:cNvPr>
          <p:cNvSpPr txBox="1"/>
          <p:nvPr/>
        </p:nvSpPr>
        <p:spPr>
          <a:xfrm>
            <a:off x="2755781" y="3330429"/>
            <a:ext cx="6086216" cy="2893100"/>
          </a:xfrm>
          <a:prstGeom prst="rect">
            <a:avLst/>
          </a:prstGeom>
          <a:noFill/>
        </p:spPr>
        <p:txBody>
          <a:bodyPr wrap="square" rtlCol="0">
            <a:spAutoFit/>
          </a:bodyPr>
          <a:lstStyle/>
          <a:p>
            <a:r>
              <a:rPr lang="fr-FR" sz="1400" dirty="0"/>
              <a:t>Pendant les vacances de Pâques, le club du FEC la Chaize à organisé un stage de 3 jours pour les catégories U8 à U13 (licenciés ou non). Le but du stage était en plus du perfectionnement au foot d’aborder différents thèmes du PEF et tout particulièrement l’environnement et l’alimentation. Avec l’aide d’Harmonie mutuelle qui à mis à disposition son service civique, les jeunes ont réalisé 2 activités (carte de BAM et Escape Game) pour mettre en avant l’importance de l’environnement dans notre société.</a:t>
            </a:r>
          </a:p>
          <a:p>
            <a:r>
              <a:rPr lang="fr-FR" sz="1400" dirty="0"/>
              <a:t>L’arbitrage, la citoyenneté et l’alimentation ont également été évoquées lors de ses 3 jours très rythmés pour nos jeunes (voir planning du stage et photos des différentes activités sur les diapos suivantes.</a:t>
            </a:r>
          </a:p>
          <a:p>
            <a:r>
              <a:rPr lang="fr-FR" sz="1400" dirty="0"/>
              <a:t>Ce stage à également permis de créer un lien entre tous les acteurs du club pendant 3 jours conviviaux (éducateur / arbitres / bénévoles / parents de joueurs et jeunes de la catégorie U18)       UN VRAI PLAISIR !!!!</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pic>
        <p:nvPicPr>
          <p:cNvPr id="8" name="Image 7">
            <a:extLst>
              <a:ext uri="{FF2B5EF4-FFF2-40B4-BE49-F238E27FC236}">
                <a16:creationId xmlns:a16="http://schemas.microsoft.com/office/drawing/2014/main" id="{DDC67B6B-1407-AADA-33F9-733A5AF91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542" y="1653622"/>
            <a:ext cx="5682113" cy="4017336"/>
          </a:xfrm>
          <a:prstGeom prst="rect">
            <a:avLst/>
          </a:prstGeom>
        </p:spPr>
      </p:pic>
      <p:sp>
        <p:nvSpPr>
          <p:cNvPr id="9" name="ZoneTexte 8">
            <a:extLst>
              <a:ext uri="{FF2B5EF4-FFF2-40B4-BE49-F238E27FC236}">
                <a16:creationId xmlns:a16="http://schemas.microsoft.com/office/drawing/2014/main" id="{8BEDA644-AB9F-C106-78F2-13DF0A0BC3A8}"/>
              </a:ext>
            </a:extLst>
          </p:cNvPr>
          <p:cNvSpPr txBox="1"/>
          <p:nvPr/>
        </p:nvSpPr>
        <p:spPr>
          <a:xfrm>
            <a:off x="3439486" y="1023456"/>
            <a:ext cx="4748169" cy="369332"/>
          </a:xfrm>
          <a:prstGeom prst="rect">
            <a:avLst/>
          </a:prstGeom>
          <a:noFill/>
        </p:spPr>
        <p:txBody>
          <a:bodyPr wrap="square" rtlCol="0">
            <a:spAutoFit/>
          </a:bodyPr>
          <a:lstStyle/>
          <a:p>
            <a:r>
              <a:rPr lang="fr-FR" b="1" u="sng" dirty="0">
                <a:solidFill>
                  <a:srgbClr val="FF0000"/>
                </a:solidFill>
              </a:rPr>
              <a:t>Planning des 3 jours de stage au FEC</a:t>
            </a:r>
          </a:p>
        </p:txBody>
      </p:sp>
    </p:spTree>
    <p:extLst>
      <p:ext uri="{BB962C8B-B14F-4D97-AF65-F5344CB8AC3E}">
        <p14:creationId xmlns:p14="http://schemas.microsoft.com/office/powerpoint/2010/main" val="215187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9" name="ZoneTexte 8">
            <a:extLst>
              <a:ext uri="{FF2B5EF4-FFF2-40B4-BE49-F238E27FC236}">
                <a16:creationId xmlns:a16="http://schemas.microsoft.com/office/drawing/2014/main" id="{8BEDA644-AB9F-C106-78F2-13DF0A0BC3A8}"/>
              </a:ext>
            </a:extLst>
          </p:cNvPr>
          <p:cNvSpPr txBox="1"/>
          <p:nvPr/>
        </p:nvSpPr>
        <p:spPr>
          <a:xfrm>
            <a:off x="3305262" y="771786"/>
            <a:ext cx="4748169" cy="923330"/>
          </a:xfrm>
          <a:prstGeom prst="rect">
            <a:avLst/>
          </a:prstGeom>
          <a:noFill/>
        </p:spPr>
        <p:txBody>
          <a:bodyPr wrap="square" rtlCol="0">
            <a:spAutoFit/>
          </a:bodyPr>
          <a:lstStyle/>
          <a:p>
            <a:pPr algn="ctr"/>
            <a:r>
              <a:rPr lang="fr-FR" b="1" u="sng" dirty="0">
                <a:solidFill>
                  <a:srgbClr val="00B050"/>
                </a:solidFill>
              </a:rPr>
              <a:t>Présentation par notre Mr arbitrage et un jeune arbitre du club, les lois du jeu et surtout le fair-play et les règles du hors-jeu</a:t>
            </a:r>
          </a:p>
        </p:txBody>
      </p:sp>
      <p:pic>
        <p:nvPicPr>
          <p:cNvPr id="4" name="Image 3">
            <a:extLst>
              <a:ext uri="{FF2B5EF4-FFF2-40B4-BE49-F238E27FC236}">
                <a16:creationId xmlns:a16="http://schemas.microsoft.com/office/drawing/2014/main" id="{DBCA3874-0283-56DC-9A5B-BF99BE027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960926"/>
            <a:ext cx="5386431" cy="4039823"/>
          </a:xfrm>
          <a:prstGeom prst="rect">
            <a:avLst/>
          </a:prstGeom>
        </p:spPr>
      </p:pic>
    </p:spTree>
    <p:extLst>
      <p:ext uri="{BB962C8B-B14F-4D97-AF65-F5344CB8AC3E}">
        <p14:creationId xmlns:p14="http://schemas.microsoft.com/office/powerpoint/2010/main" val="128840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9" name="ZoneTexte 8">
            <a:extLst>
              <a:ext uri="{FF2B5EF4-FFF2-40B4-BE49-F238E27FC236}">
                <a16:creationId xmlns:a16="http://schemas.microsoft.com/office/drawing/2014/main" id="{8BEDA644-AB9F-C106-78F2-13DF0A0BC3A8}"/>
              </a:ext>
            </a:extLst>
          </p:cNvPr>
          <p:cNvSpPr txBox="1"/>
          <p:nvPr/>
        </p:nvSpPr>
        <p:spPr>
          <a:xfrm>
            <a:off x="3305262" y="771786"/>
            <a:ext cx="4748169" cy="1477328"/>
          </a:xfrm>
          <a:prstGeom prst="rect">
            <a:avLst/>
          </a:prstGeom>
          <a:noFill/>
        </p:spPr>
        <p:txBody>
          <a:bodyPr wrap="square" rtlCol="0">
            <a:spAutoFit/>
          </a:bodyPr>
          <a:lstStyle/>
          <a:p>
            <a:pPr algn="ctr"/>
            <a:r>
              <a:rPr lang="fr-FR" b="1" u="sng" dirty="0">
                <a:solidFill>
                  <a:srgbClr val="00B050"/>
                </a:solidFill>
              </a:rPr>
              <a:t>L’environnement et les jeunes</a:t>
            </a:r>
          </a:p>
          <a:p>
            <a:pPr algn="ctr"/>
            <a:r>
              <a:rPr lang="fr-FR" dirty="0"/>
              <a:t>A l’aide d’un Escape Game et de la carte des BAM, les différentes catégories de jeunes ont défini des objectifs pour l’environnement !!!</a:t>
            </a:r>
          </a:p>
          <a:p>
            <a:pPr algn="ctr"/>
            <a:r>
              <a:rPr lang="fr-FR" dirty="0"/>
              <a:t>et appris les règles du Tri sélectif</a:t>
            </a:r>
          </a:p>
        </p:txBody>
      </p:sp>
      <p:pic>
        <p:nvPicPr>
          <p:cNvPr id="5" name="Image 4">
            <a:extLst>
              <a:ext uri="{FF2B5EF4-FFF2-40B4-BE49-F238E27FC236}">
                <a16:creationId xmlns:a16="http://schemas.microsoft.com/office/drawing/2014/main" id="{8DF9961F-C08B-92D5-2A20-41A620FB9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378" y="2286001"/>
            <a:ext cx="5866058" cy="3800213"/>
          </a:xfrm>
          <a:prstGeom prst="rect">
            <a:avLst/>
          </a:prstGeom>
        </p:spPr>
      </p:pic>
    </p:spTree>
    <p:extLst>
      <p:ext uri="{BB962C8B-B14F-4D97-AF65-F5344CB8AC3E}">
        <p14:creationId xmlns:p14="http://schemas.microsoft.com/office/powerpoint/2010/main" val="310028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9" name="ZoneTexte 8">
            <a:extLst>
              <a:ext uri="{FF2B5EF4-FFF2-40B4-BE49-F238E27FC236}">
                <a16:creationId xmlns:a16="http://schemas.microsoft.com/office/drawing/2014/main" id="{8BEDA644-AB9F-C106-78F2-13DF0A0BC3A8}"/>
              </a:ext>
            </a:extLst>
          </p:cNvPr>
          <p:cNvSpPr txBox="1"/>
          <p:nvPr/>
        </p:nvSpPr>
        <p:spPr>
          <a:xfrm>
            <a:off x="3305262" y="771786"/>
            <a:ext cx="4748169" cy="369332"/>
          </a:xfrm>
          <a:prstGeom prst="rect">
            <a:avLst/>
          </a:prstGeom>
          <a:noFill/>
        </p:spPr>
        <p:txBody>
          <a:bodyPr wrap="square" rtlCol="0">
            <a:spAutoFit/>
          </a:bodyPr>
          <a:lstStyle/>
          <a:p>
            <a:pPr algn="ctr"/>
            <a:r>
              <a:rPr lang="fr-FR" b="1" u="sng" dirty="0">
                <a:solidFill>
                  <a:srgbClr val="00B050"/>
                </a:solidFill>
              </a:rPr>
              <a:t>Discours de Mr le Maire sur la citoyenneté </a:t>
            </a:r>
          </a:p>
        </p:txBody>
      </p:sp>
      <p:pic>
        <p:nvPicPr>
          <p:cNvPr id="5" name="Image 4">
            <a:extLst>
              <a:ext uri="{FF2B5EF4-FFF2-40B4-BE49-F238E27FC236}">
                <a16:creationId xmlns:a16="http://schemas.microsoft.com/office/drawing/2014/main" id="{A3B0CBC2-1907-3C4A-AE66-8B2B8DED8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253" y="1543572"/>
            <a:ext cx="5450461" cy="4087846"/>
          </a:xfrm>
          <a:prstGeom prst="rect">
            <a:avLst/>
          </a:prstGeom>
        </p:spPr>
      </p:pic>
    </p:spTree>
    <p:extLst>
      <p:ext uri="{BB962C8B-B14F-4D97-AF65-F5344CB8AC3E}">
        <p14:creationId xmlns:p14="http://schemas.microsoft.com/office/powerpoint/2010/main" val="1436997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9" name="ZoneTexte 8">
            <a:extLst>
              <a:ext uri="{FF2B5EF4-FFF2-40B4-BE49-F238E27FC236}">
                <a16:creationId xmlns:a16="http://schemas.microsoft.com/office/drawing/2014/main" id="{8BEDA644-AB9F-C106-78F2-13DF0A0BC3A8}"/>
              </a:ext>
            </a:extLst>
          </p:cNvPr>
          <p:cNvSpPr txBox="1"/>
          <p:nvPr/>
        </p:nvSpPr>
        <p:spPr>
          <a:xfrm>
            <a:off x="3305262" y="771786"/>
            <a:ext cx="4748169" cy="1754326"/>
          </a:xfrm>
          <a:prstGeom prst="rect">
            <a:avLst/>
          </a:prstGeom>
          <a:noFill/>
        </p:spPr>
        <p:txBody>
          <a:bodyPr wrap="square" rtlCol="0">
            <a:spAutoFit/>
          </a:bodyPr>
          <a:lstStyle/>
          <a:p>
            <a:pPr algn="ctr"/>
            <a:r>
              <a:rPr lang="fr-FR" b="1" u="sng" dirty="0">
                <a:solidFill>
                  <a:srgbClr val="00B050"/>
                </a:solidFill>
              </a:rPr>
              <a:t>Des repas équilibrés</a:t>
            </a:r>
          </a:p>
          <a:p>
            <a:pPr algn="ctr"/>
            <a:r>
              <a:rPr lang="fr-FR" dirty="0"/>
              <a:t>Nos bénévoles ont préparé pendant les 3 jours des petits-déjeuners, des déjeuners et des goûters équilibrés avec des produits locaux (fruits/fromage blanc/fromage/pain…)</a:t>
            </a:r>
          </a:p>
          <a:p>
            <a:pPr algn="ctr"/>
            <a:endParaRPr lang="fr-FR" dirty="0"/>
          </a:p>
        </p:txBody>
      </p:sp>
      <p:pic>
        <p:nvPicPr>
          <p:cNvPr id="4" name="Image 3">
            <a:extLst>
              <a:ext uri="{FF2B5EF4-FFF2-40B4-BE49-F238E27FC236}">
                <a16:creationId xmlns:a16="http://schemas.microsoft.com/office/drawing/2014/main" id="{6CBF9344-1D37-BF98-B474-88E519192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27" y="2136162"/>
            <a:ext cx="2868161" cy="3824215"/>
          </a:xfrm>
          <a:prstGeom prst="rect">
            <a:avLst/>
          </a:prstGeom>
        </p:spPr>
      </p:pic>
      <p:pic>
        <p:nvPicPr>
          <p:cNvPr id="7" name="Image 6">
            <a:extLst>
              <a:ext uri="{FF2B5EF4-FFF2-40B4-BE49-F238E27FC236}">
                <a16:creationId xmlns:a16="http://schemas.microsoft.com/office/drawing/2014/main" id="{9F64BBE9-E71D-8C05-DE8E-CAB916C87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1793" y="2760841"/>
            <a:ext cx="4087085" cy="3065314"/>
          </a:xfrm>
          <a:prstGeom prst="rect">
            <a:avLst/>
          </a:prstGeom>
        </p:spPr>
      </p:pic>
      <p:pic>
        <p:nvPicPr>
          <p:cNvPr id="10" name="Image 9">
            <a:extLst>
              <a:ext uri="{FF2B5EF4-FFF2-40B4-BE49-F238E27FC236}">
                <a16:creationId xmlns:a16="http://schemas.microsoft.com/office/drawing/2014/main" id="{063FD75D-31C1-0E63-A531-CD899A7C38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736" y="2038526"/>
            <a:ext cx="3126296" cy="2344722"/>
          </a:xfrm>
          <a:prstGeom prst="rect">
            <a:avLst/>
          </a:prstGeom>
        </p:spPr>
      </p:pic>
    </p:spTree>
    <p:extLst>
      <p:ext uri="{BB962C8B-B14F-4D97-AF65-F5344CB8AC3E}">
        <p14:creationId xmlns:p14="http://schemas.microsoft.com/office/powerpoint/2010/main" val="303341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9" name="ZoneTexte 8">
            <a:extLst>
              <a:ext uri="{FF2B5EF4-FFF2-40B4-BE49-F238E27FC236}">
                <a16:creationId xmlns:a16="http://schemas.microsoft.com/office/drawing/2014/main" id="{8BEDA644-AB9F-C106-78F2-13DF0A0BC3A8}"/>
              </a:ext>
            </a:extLst>
          </p:cNvPr>
          <p:cNvSpPr txBox="1"/>
          <p:nvPr/>
        </p:nvSpPr>
        <p:spPr>
          <a:xfrm>
            <a:off x="3305262" y="771786"/>
            <a:ext cx="4748169" cy="923330"/>
          </a:xfrm>
          <a:prstGeom prst="rect">
            <a:avLst/>
          </a:prstGeom>
          <a:noFill/>
        </p:spPr>
        <p:txBody>
          <a:bodyPr wrap="square" rtlCol="0">
            <a:spAutoFit/>
          </a:bodyPr>
          <a:lstStyle/>
          <a:p>
            <a:pPr algn="ctr"/>
            <a:r>
              <a:rPr lang="fr-FR" b="1" u="sng" dirty="0">
                <a:solidFill>
                  <a:srgbClr val="00B050"/>
                </a:solidFill>
              </a:rPr>
              <a:t>Et bien sûre du foot !!!!</a:t>
            </a:r>
          </a:p>
          <a:p>
            <a:pPr algn="ctr"/>
            <a:r>
              <a:rPr lang="fr-FR" dirty="0"/>
              <a:t>Atelier, match, entrainement spé gardien</a:t>
            </a:r>
          </a:p>
          <a:p>
            <a:pPr algn="ctr"/>
            <a:r>
              <a:rPr lang="fr-FR" dirty="0"/>
              <a:t>Un vrai moment de plaisir !!!</a:t>
            </a:r>
          </a:p>
        </p:txBody>
      </p:sp>
      <p:pic>
        <p:nvPicPr>
          <p:cNvPr id="4" name="Image 3">
            <a:extLst>
              <a:ext uri="{FF2B5EF4-FFF2-40B4-BE49-F238E27FC236}">
                <a16:creationId xmlns:a16="http://schemas.microsoft.com/office/drawing/2014/main" id="{DD50A682-2A46-8F46-0575-2197833AB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904" y="2466902"/>
            <a:ext cx="2986481" cy="2239861"/>
          </a:xfrm>
          <a:prstGeom prst="rect">
            <a:avLst/>
          </a:prstGeom>
        </p:spPr>
      </p:pic>
      <p:pic>
        <p:nvPicPr>
          <p:cNvPr id="7" name="Image 6">
            <a:extLst>
              <a:ext uri="{FF2B5EF4-FFF2-40B4-BE49-F238E27FC236}">
                <a16:creationId xmlns:a16="http://schemas.microsoft.com/office/drawing/2014/main" id="{3C2A3E9A-8E95-0270-97CB-82E1372D4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849" y="1694577"/>
            <a:ext cx="2760328" cy="2070246"/>
          </a:xfrm>
          <a:prstGeom prst="rect">
            <a:avLst/>
          </a:prstGeom>
        </p:spPr>
      </p:pic>
      <p:pic>
        <p:nvPicPr>
          <p:cNvPr id="10" name="Image 9">
            <a:extLst>
              <a:ext uri="{FF2B5EF4-FFF2-40B4-BE49-F238E27FC236}">
                <a16:creationId xmlns:a16="http://schemas.microsoft.com/office/drawing/2014/main" id="{00EBDFE3-68B3-DACB-C7D4-FD73BC979C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361" y="1694577"/>
            <a:ext cx="2824644" cy="2118483"/>
          </a:xfrm>
          <a:prstGeom prst="rect">
            <a:avLst/>
          </a:prstGeom>
        </p:spPr>
      </p:pic>
      <p:pic>
        <p:nvPicPr>
          <p:cNvPr id="12" name="Image 11">
            <a:extLst>
              <a:ext uri="{FF2B5EF4-FFF2-40B4-BE49-F238E27FC236}">
                <a16:creationId xmlns:a16="http://schemas.microsoft.com/office/drawing/2014/main" id="{1A212445-4AC3-4469-BFA7-D044A078E707}"/>
              </a:ext>
            </a:extLst>
          </p:cNvPr>
          <p:cNvPicPr>
            <a:picLocks noChangeAspect="1"/>
          </p:cNvPicPr>
          <p:nvPr/>
        </p:nvPicPr>
        <p:blipFill rotWithShape="1">
          <a:blip r:embed="rId6">
            <a:extLst>
              <a:ext uri="{28A0092B-C50C-407E-A947-70E740481C1C}">
                <a14:useLocalDpi xmlns:a14="http://schemas.microsoft.com/office/drawing/2010/main" val="0"/>
              </a:ext>
            </a:extLst>
          </a:blip>
          <a:srcRect t="17910" b="21091"/>
          <a:stretch/>
        </p:blipFill>
        <p:spPr>
          <a:xfrm>
            <a:off x="2466362" y="4089067"/>
            <a:ext cx="4365421" cy="1997147"/>
          </a:xfrm>
          <a:prstGeom prst="rect">
            <a:avLst/>
          </a:prstGeom>
        </p:spPr>
      </p:pic>
    </p:spTree>
    <p:extLst>
      <p:ext uri="{BB962C8B-B14F-4D97-AF65-F5344CB8AC3E}">
        <p14:creationId xmlns:p14="http://schemas.microsoft.com/office/powerpoint/2010/main" val="2724241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27D496A04B354BA11F669EA8A82CF1" ma:contentTypeVersion="11" ma:contentTypeDescription="Crée un document." ma:contentTypeScope="" ma:versionID="95cc4b1bbbee3ddcde0c8c5dd7820986">
  <xsd:schema xmlns:xsd="http://www.w3.org/2001/XMLSchema" xmlns:xs="http://www.w3.org/2001/XMLSchema" xmlns:p="http://schemas.microsoft.com/office/2006/metadata/properties" xmlns:ns2="4f016fce-f143-4bc4-89ad-12ee29a7a82c" targetNamespace="http://schemas.microsoft.com/office/2006/metadata/properties" ma:root="true" ma:fieldsID="0a6a248e926a83dbc9f9e9dba43307a1" ns2:_="">
    <xsd:import namespace="4f016fce-f143-4bc4-89ad-12ee29a7a8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16fce-f143-4bc4-89ad-12ee29a7a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B2EC90-23DD-4B56-81ED-294F7E74FCE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1E096A-5846-4E5D-92CD-1E906A339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16fce-f143-4bc4-89ad-12ee29a7a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FE34DF-C71F-4D62-A616-6C02BD64FB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TotalTime>
  <Words>311</Words>
  <Application>Microsoft Office PowerPoint</Application>
  <PresentationFormat>Grand écran</PresentationFormat>
  <Paragraphs>20</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Louis George Café</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utilisateur</cp:lastModifiedBy>
  <cp:revision>9</cp:revision>
  <dcterms:created xsi:type="dcterms:W3CDTF">2021-08-11T14:51:11Z</dcterms:created>
  <dcterms:modified xsi:type="dcterms:W3CDTF">2023-05-07T10:09:58Z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0x0101008F27D496A04B354BA11F669EA8A82CF1</vt:lpwstr>
  </property>
</Properties>
</file>