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20/04/2023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20/04/2023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20/04/2023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pPr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28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Arbitrage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15/03/23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Pays Chantonnay Foot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U10-U11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412EC9E-30FD-39F4-AAA5-04D2BD7F9881}"/>
              </a:ext>
            </a:extLst>
          </p:cNvPr>
          <p:cNvSpPr txBox="1"/>
          <p:nvPr/>
        </p:nvSpPr>
        <p:spPr>
          <a:xfrm>
            <a:off x="7473890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Biathlon arbitrage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C20AB88-7201-E36C-11CA-3E126960FCEB}"/>
              </a:ext>
            </a:extLst>
          </p:cNvPr>
          <p:cNvSpPr txBox="1"/>
          <p:nvPr/>
        </p:nvSpPr>
        <p:spPr>
          <a:xfrm>
            <a:off x="2856451" y="3164048"/>
            <a:ext cx="63202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Louis George Café" panose="020B0600020202020204" pitchFamily="34" charset="0"/>
              </a:rPr>
              <a:t>Les U10-U11 du club ont participé le mercredi 15 Mars à une action liée à l’arbitrage, réalisée par Léo qui est en formation BMF.</a:t>
            </a:r>
          </a:p>
          <a:p>
            <a:r>
              <a:rPr lang="fr-FR" dirty="0" smtClean="0">
                <a:latin typeface="Louis George Café" panose="020B0600020202020204" pitchFamily="34" charset="0"/>
              </a:rPr>
              <a:t>Les enfants étaient répartis en équipe de 4-5 joueurs.</a:t>
            </a:r>
            <a:r>
              <a:rPr lang="fr-FR" dirty="0">
                <a:latin typeface="Louis George Café" panose="020B0600020202020204" pitchFamily="34" charset="0"/>
              </a:rPr>
              <a:t> </a:t>
            </a:r>
            <a:r>
              <a:rPr lang="fr-FR" dirty="0" smtClean="0">
                <a:latin typeface="Louis George Café" panose="020B0600020202020204" pitchFamily="34" charset="0"/>
              </a:rPr>
              <a:t>Ils avaient 8 ateliers techniques (ex : toucher 10 fois la barre) à réaliser avec une question sur l’arbitrage (ex : le hors jeu existe en U11?) à la fin de chaque exercice pour valider l’atelier. Si la réponse était fausse, les enfants devaient recommencer.</a:t>
            </a:r>
          </a:p>
          <a:p>
            <a:r>
              <a:rPr lang="fr-FR" dirty="0" smtClean="0">
                <a:latin typeface="Louis George Café" panose="020B0600020202020204" pitchFamily="34" charset="0"/>
              </a:rPr>
              <a:t>L’équipe qui validait les 8 ateliers techniques en premier, remportait le défi sur l’arbitrage.</a:t>
            </a:r>
          </a:p>
          <a:p>
            <a:r>
              <a:rPr lang="fr-FR" dirty="0" smtClean="0">
                <a:latin typeface="Louis George Café" panose="020B0600020202020204" pitchFamily="34" charset="0"/>
              </a:rPr>
              <a:t>Pour le jeu final, cette équipe partait avec 2 buts d’avance.</a:t>
            </a:r>
          </a:p>
          <a:p>
            <a:endParaRPr lang="fr-FR" dirty="0" smtClean="0">
              <a:latin typeface="Louis George Café" panose="020B0600020202020204" pitchFamily="34" charset="0"/>
            </a:endParaRPr>
          </a:p>
          <a:p>
            <a:endParaRPr lang="fr-FR" dirty="0" smtClean="0">
              <a:latin typeface="Louis George Café" panose="020B0600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 3" descr="pef lé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245" y="1687285"/>
            <a:ext cx="1905476" cy="3385457"/>
          </a:xfrm>
          <a:prstGeom prst="rect">
            <a:avLst/>
          </a:prstGeom>
        </p:spPr>
      </p:pic>
      <p:pic>
        <p:nvPicPr>
          <p:cNvPr id="5" name="Image 4" descr="pef lé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91159" y="1785257"/>
            <a:ext cx="1911603" cy="3396344"/>
          </a:xfrm>
          <a:prstGeom prst="rect">
            <a:avLst/>
          </a:prstGeom>
        </p:spPr>
      </p:pic>
      <p:pic>
        <p:nvPicPr>
          <p:cNvPr id="6" name="Image 5" descr="pef léo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1670" y="2257790"/>
            <a:ext cx="2880788" cy="2475043"/>
          </a:xfrm>
          <a:prstGeom prst="rect">
            <a:avLst/>
          </a:prstGeom>
        </p:spPr>
      </p:pic>
      <p:pic>
        <p:nvPicPr>
          <p:cNvPr id="8" name="Image 7" descr="pef léo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4417" y="1679042"/>
            <a:ext cx="2136813" cy="37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126</Words>
  <Application>Microsoft Office PowerPoint</Application>
  <PresentationFormat>Personnalisé</PresentationFormat>
  <Paragraphs>10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Pays Chantonnay Foot</cp:lastModifiedBy>
  <cp:revision>8</cp:revision>
  <dcterms:created xsi:type="dcterms:W3CDTF">2021-08-11T14:51:11Z</dcterms:created>
  <dcterms:modified xsi:type="dcterms:W3CDTF">2023-04-20T10:57:54Z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