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4.jpeg" ContentType="image/jpeg"/>
  <Override PartName="/ppt/media/image3.png" ContentType="image/pn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80315B1-4F8C-4A04-AD9D-448F668EED0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B58673-9783-45A2-8CF2-8872FEB7011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5781E79-55C6-4BCD-8A40-8DC870693359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42826DD-8489-4A17-9957-986B61F65F1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1CEDD5C-1480-47C8-8FCD-0342BEE59FD7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2EACF88-4006-431A-BB18-53AF32714B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155043E-8F8F-4B33-979B-96F1B8A954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E0623EB-DA8B-42C3-B42C-2084D2A5B64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565C901-7E29-4BC8-B541-8AD8B114311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C891785-2227-4E33-BFE5-372D53B6176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26A77FA-3350-44F2-A4ED-C37ED12590F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F93D6F-3ABB-40A6-A989-6FAEF932EE9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D00A667-87FB-4EE8-9ED5-AAC8872AF5E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B35BDD3-CD16-450E-9913-500420D046D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D342141-992F-4E48-B7E0-DA584E520C5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64A6B6C-4A7D-4964-B88F-BCF2CF417EA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AB33068-4970-41AF-A9DC-D8ECF3FC82B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12D24D-D807-4CE0-A46B-E18CA9D83A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1D6503E-D505-4A56-BF93-0A07DA5268A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B1530DE-C017-4942-B02D-76AD60B3F48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01FE1A-511C-444D-AC98-E244AF7A97C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4EDE807-C77E-441C-88CF-57ACD054DB2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C57BDD-2391-4B08-B333-33862D4A49B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fr-FR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325706F-5996-4230-985F-5D62D6A7109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latin typeface="Arial"/>
              </a:rPr>
              <a:t>Cliquez pour éditer le format du texte-titre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081781B2-ED63-4AB9-8B67-0DD8EFA90191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fr-FR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fr-FR" sz="1400" spc="-1" strike="noStrike">
                <a:latin typeface="Times New Roman"/>
              </a:rPr>
              <a:t>&lt;pied de page&gt;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defRPr b="0" lang="fr-FR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BA32312-08C9-4D6C-9458-2FDCE4374134}" type="slidenum">
              <a:rPr b="0" lang="fr-FR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fr-FR" sz="12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fr-FR" sz="1400" spc="-1" strike="noStrike">
                <a:latin typeface="Times New Roman"/>
              </a:defRPr>
            </a:lvl1pPr>
          </a:lstStyle>
          <a:p>
            <a:r>
              <a:rPr b="0" lang="fr-FR" sz="1400" spc="-1" strike="noStrike">
                <a:latin typeface="Times New Roman"/>
              </a:rPr>
              <a:t>&lt;date/heure&gt;</a:t>
            </a:r>
            <a:endParaRPr b="0" lang="fr-FR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Image 2" descr=""/>
          <p:cNvPicPr/>
          <p:nvPr/>
        </p:nvPicPr>
        <p:blipFill>
          <a:blip r:embed="rId1"/>
          <a:stretch/>
        </p:blipFill>
        <p:spPr>
          <a:xfrm>
            <a:off x="0" y="360"/>
            <a:ext cx="12191400" cy="685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Image 2" descr=""/>
          <p:cNvPicPr/>
          <p:nvPr/>
        </p:nvPicPr>
        <p:blipFill>
          <a:blip r:embed="rId1"/>
          <a:stretch/>
        </p:blipFill>
        <p:spPr>
          <a:xfrm>
            <a:off x="720" y="-16560"/>
            <a:ext cx="12191400" cy="6856560"/>
          </a:xfrm>
          <a:prstGeom prst="rect">
            <a:avLst/>
          </a:prstGeom>
          <a:ln w="0">
            <a:noFill/>
          </a:ln>
        </p:spPr>
      </p:pic>
      <p:sp>
        <p:nvSpPr>
          <p:cNvPr id="84" name="ZoneTexte 7"/>
          <p:cNvSpPr/>
          <p:nvPr/>
        </p:nvSpPr>
        <p:spPr>
          <a:xfrm>
            <a:off x="5133960" y="93960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40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5" name="ZoneTexte 4"/>
          <p:cNvSpPr/>
          <p:nvPr/>
        </p:nvSpPr>
        <p:spPr>
          <a:xfrm>
            <a:off x="7442280" y="939600"/>
            <a:ext cx="1987560" cy="2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3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ENVIRONNEMENT</a:t>
            </a:r>
            <a:endParaRPr b="0" lang="fr-FR" sz="1300" spc="-1" strike="noStrike">
              <a:latin typeface="Arial"/>
            </a:endParaRPr>
          </a:p>
        </p:txBody>
      </p:sp>
      <p:sp>
        <p:nvSpPr>
          <p:cNvPr id="86" name="ZoneTexte 12"/>
          <p:cNvSpPr/>
          <p:nvPr/>
        </p:nvSpPr>
        <p:spPr>
          <a:xfrm>
            <a:off x="868320" y="212364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25/03/23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7" name="ZoneTexte 13"/>
          <p:cNvSpPr/>
          <p:nvPr/>
        </p:nvSpPr>
        <p:spPr>
          <a:xfrm>
            <a:off x="2856600" y="212364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SALIGNY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8" name="ZoneTexte 14"/>
          <p:cNvSpPr/>
          <p:nvPr/>
        </p:nvSpPr>
        <p:spPr>
          <a:xfrm>
            <a:off x="5133960" y="2123640"/>
            <a:ext cx="1987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U8-U9</a:t>
            </a:r>
            <a:endParaRPr b="0" lang="fr-FR" sz="1800" spc="-1" strike="noStrike">
              <a:latin typeface="Arial"/>
            </a:endParaRPr>
          </a:p>
        </p:txBody>
      </p:sp>
      <p:sp>
        <p:nvSpPr>
          <p:cNvPr id="89" name="ZoneTexte 15"/>
          <p:cNvSpPr/>
          <p:nvPr/>
        </p:nvSpPr>
        <p:spPr>
          <a:xfrm>
            <a:off x="7372080" y="2125800"/>
            <a:ext cx="19875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fr-FR" sz="10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Plateau sur le développement durable</a:t>
            </a:r>
            <a:endParaRPr b="0" lang="fr-FR" sz="1000" spc="-1" strike="noStrike">
              <a:latin typeface="Arial"/>
            </a:endParaRPr>
          </a:p>
        </p:txBody>
      </p:sp>
      <p:sp>
        <p:nvSpPr>
          <p:cNvPr id="90" name="ZoneTexte 16"/>
          <p:cNvSpPr/>
          <p:nvPr/>
        </p:nvSpPr>
        <p:spPr>
          <a:xfrm>
            <a:off x="2880000" y="2918520"/>
            <a:ext cx="6323040" cy="338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 </a:t>
            </a:r>
            <a:r>
              <a:rPr b="0" lang="fr-FR" sz="1800" spc="-1" strike="noStrike">
                <a:solidFill>
                  <a:srgbClr val="000000"/>
                </a:solidFill>
                <a:latin typeface="Louis George Café"/>
                <a:ea typeface="DejaVu Sans"/>
              </a:rPr>
              <a:t>Nous avons décidé de participer au prix kipsta sur le développement durable puisque c’est un sujet majeur pour notre avenir. Pour cela, nous avons lors du plateau de nos u8-u9 le samedi matin 25 mars, organiser un plateau spécial sur le développement durable, en effet nous avons remplacer les 2 exercices, le face-à-face et le dribble moi si tu peux par 2 exercices sur le thème du développement durable, le jeu ça coule de source ainsi que le jeu one-tout-tri. Cela nous a permis de sensibiliser nos u8-u9 au développement durable, mais aussi les u8-u9 qui ont participés à notre plateau.</a:t>
            </a:r>
            <a:endParaRPr b="0" lang="fr-F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mage 2" descr=""/>
          <p:cNvPicPr/>
          <p:nvPr/>
        </p:nvPicPr>
        <p:blipFill>
          <a:blip r:embed="rId1"/>
          <a:stretch/>
        </p:blipFill>
        <p:spPr>
          <a:xfrm>
            <a:off x="0" y="360"/>
            <a:ext cx="12191400" cy="6856560"/>
          </a:xfrm>
          <a:prstGeom prst="rect">
            <a:avLst/>
          </a:prstGeom>
          <a:ln w="0">
            <a:noFill/>
          </a:ln>
        </p:spPr>
      </p:pic>
      <p:pic>
        <p:nvPicPr>
          <p:cNvPr id="92" name="" descr=""/>
          <p:cNvPicPr/>
          <p:nvPr/>
        </p:nvPicPr>
        <p:blipFill>
          <a:blip r:embed="rId2"/>
          <a:stretch/>
        </p:blipFill>
        <p:spPr>
          <a:xfrm>
            <a:off x="900000" y="1905120"/>
            <a:ext cx="5379480" cy="403452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3"/>
          <a:stretch/>
        </p:blipFill>
        <p:spPr>
          <a:xfrm>
            <a:off x="6480000" y="1800000"/>
            <a:ext cx="3239640" cy="431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27D496A04B354BA11F669EA8A82CF1" ma:contentTypeVersion="11" ma:contentTypeDescription="Crée un document." ma:contentTypeScope="" ma:versionID="95cc4b1bbbee3ddcde0c8c5dd7820986">
  <xsd:schema xmlns:xsd="http://www.w3.org/2001/XMLSchema" xmlns:xs="http://www.w3.org/2001/XMLSchema" xmlns:p="http://schemas.microsoft.com/office/2006/metadata/properties" xmlns:ns2="4f016fce-f143-4bc4-89ad-12ee29a7a82c" targetNamespace="http://schemas.microsoft.com/office/2006/metadata/properties" ma:root="true" ma:fieldsID="0a6a248e926a83dbc9f9e9dba43307a1" ns2:_="">
    <xsd:import namespace="4f016fce-f143-4bc4-89ad-12ee29a7a8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016fce-f143-4bc4-89ad-12ee29a7a8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B2EC90-23DD-4B56-81ED-294F7E74FCE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FE34DF-C71F-4D62-A616-6C02BD64FB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1E096A-5846-4E5D-92CD-1E906A3392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016fce-f143-4bc4-89ad-12ee29a7a8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</TotalTime>
  <Application>LibreOffice/7.3.6.2$Windows_X86_64 LibreOffice_project/c28ca90fd6e1a19e189fc16c05f8f8924961e12e</Application>
  <AppVersion>15.0000</AppVersion>
  <Words>7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2021-08-11T14:51:11Z</dcterms:created>
  <dc:creator>PAQUEREAU Marion</dc:creator>
  <dc:description/>
  <dc:language>fr-FR</dc:language>
  <cp:lastModifiedBy/>
  <dcterms:modified xsi:type="dcterms:W3CDTF">2023-05-05T12:19:49Z</dcterms:modified>
  <cp:revision>9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0x0101008F27D496A04B354BA11F669EA8A82CF1</vt:lpwstr>
  </property>
  <property fmtid="{D5CDD505-2E9C-101B-9397-08002B2CF9AE}" pid="3" name="PresentationFormat">
    <vt:lpwstr>Grand écran</vt:lpwstr>
  </property>
  <property fmtid="{D5CDD505-2E9C-101B-9397-08002B2CF9AE}" pid="4" name="Slides">
    <vt:i4>3</vt:i4>
  </property>
</Properties>
</file>