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8" r:id="rId2"/>
    <p:sldId id="267" r:id="rId3"/>
    <p:sldId id="1285" r:id="rId4"/>
    <p:sldId id="1283" r:id="rId5"/>
    <p:sldId id="1282"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2B20"/>
    <a:srgbClr val="01387B"/>
    <a:srgbClr val="209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DD898B-C7AD-4B6A-A61B-B0F8281AEE5E}" v="44" dt="2026-09-29T15:59:21.38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31" autoAdjust="0"/>
    <p:restoredTop sz="94660"/>
  </p:normalViewPr>
  <p:slideViewPr>
    <p:cSldViewPr snapToGrid="0">
      <p:cViewPr varScale="1">
        <p:scale>
          <a:sx n="78" d="100"/>
          <a:sy n="78" d="100"/>
        </p:scale>
        <p:origin x="41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Y Kévin" userId="82daca4e-7a6d-47b8-beb8-d83df3348cf9" providerId="ADAL" clId="{BA76A84A-1D88-47D2-94D0-A2A82A1F0F90}"/>
    <pc:docChg chg="undo custSel addSld delSld modSld sldOrd">
      <pc:chgData name="BELY Kévin" userId="82daca4e-7a6d-47b8-beb8-d83df3348cf9" providerId="ADAL" clId="{BA76A84A-1D88-47D2-94D0-A2A82A1F0F90}" dt="2026-09-29T15:59:21.385" v="2706"/>
      <pc:docMkLst>
        <pc:docMk/>
      </pc:docMkLst>
      <pc:sldChg chg="modSp add mod">
        <pc:chgData name="BELY Kévin" userId="82daca4e-7a6d-47b8-beb8-d83df3348cf9" providerId="ADAL" clId="{BA76A84A-1D88-47D2-94D0-A2A82A1F0F90}" dt="2026-09-29T15:59:21.385" v="2706"/>
        <pc:sldMkLst>
          <pc:docMk/>
          <pc:sldMk cId="1024998055" sldId="258"/>
        </pc:sldMkLst>
        <pc:spChg chg="mod">
          <ac:chgData name="BELY Kévin" userId="82daca4e-7a6d-47b8-beb8-d83df3348cf9" providerId="ADAL" clId="{BA76A84A-1D88-47D2-94D0-A2A82A1F0F90}" dt="2026-09-29T15:59:21.385" v="2706"/>
          <ac:spMkLst>
            <pc:docMk/>
            <pc:sldMk cId="1024998055" sldId="258"/>
            <ac:spMk id="9" creationId="{275BFF6F-57DC-7072-97FF-E147A234DF94}"/>
          </ac:spMkLst>
        </pc:spChg>
      </pc:sldChg>
      <pc:sldChg chg="addSp delSp modSp add mod ord modNotesTx">
        <pc:chgData name="BELY Kévin" userId="82daca4e-7a6d-47b8-beb8-d83df3348cf9" providerId="ADAL" clId="{BA76A84A-1D88-47D2-94D0-A2A82A1F0F90}" dt="2026-09-28T15:21:27.540" v="2509" actId="22"/>
        <pc:sldMkLst>
          <pc:docMk/>
          <pc:sldMk cId="1046501753" sldId="267"/>
        </pc:sldMkLst>
        <pc:spChg chg="add mod">
          <ac:chgData name="BELY Kévin" userId="82daca4e-7a6d-47b8-beb8-d83df3348cf9" providerId="ADAL" clId="{BA76A84A-1D88-47D2-94D0-A2A82A1F0F90}" dt="2026-09-22T13:11:58.321" v="1444" actId="1076"/>
          <ac:spMkLst>
            <pc:docMk/>
            <pc:sldMk cId="1046501753" sldId="267"/>
            <ac:spMk id="4" creationId="{CF13CC83-4A8F-90C1-3D57-575E0C0BF6A1}"/>
          </ac:spMkLst>
        </pc:spChg>
        <pc:spChg chg="add del mod">
          <ac:chgData name="BELY Kévin" userId="82daca4e-7a6d-47b8-beb8-d83df3348cf9" providerId="ADAL" clId="{BA76A84A-1D88-47D2-94D0-A2A82A1F0F90}" dt="2026-09-28T15:21:26.575" v="2508" actId="478"/>
          <ac:spMkLst>
            <pc:docMk/>
            <pc:sldMk cId="1046501753" sldId="267"/>
            <ac:spMk id="5" creationId="{8D08B327-47FD-37CB-01F6-037C707A2588}"/>
          </ac:spMkLst>
        </pc:spChg>
        <pc:spChg chg="del mod">
          <ac:chgData name="BELY Kévin" userId="82daca4e-7a6d-47b8-beb8-d83df3348cf9" providerId="ADAL" clId="{BA76A84A-1D88-47D2-94D0-A2A82A1F0F90}" dt="2026-09-28T15:21:24.531" v="2507" actId="478"/>
          <ac:spMkLst>
            <pc:docMk/>
            <pc:sldMk cId="1046501753" sldId="267"/>
            <ac:spMk id="7" creationId="{F5D053A4-9D42-F6D3-AFC6-F7D2F0A62525}"/>
          </ac:spMkLst>
        </pc:spChg>
        <pc:spChg chg="add mod">
          <ac:chgData name="BELY Kévin" userId="82daca4e-7a6d-47b8-beb8-d83df3348cf9" providerId="ADAL" clId="{BA76A84A-1D88-47D2-94D0-A2A82A1F0F90}" dt="2026-09-22T13:11:58.321" v="1444" actId="1076"/>
          <ac:spMkLst>
            <pc:docMk/>
            <pc:sldMk cId="1046501753" sldId="267"/>
            <ac:spMk id="8" creationId="{5F4C86DD-13DA-5592-2CAE-CE478786E9ED}"/>
          </ac:spMkLst>
        </pc:spChg>
        <pc:spChg chg="add mod">
          <ac:chgData name="BELY Kévin" userId="82daca4e-7a6d-47b8-beb8-d83df3348cf9" providerId="ADAL" clId="{BA76A84A-1D88-47D2-94D0-A2A82A1F0F90}" dt="2026-09-22T13:11:58.321" v="1444" actId="1076"/>
          <ac:spMkLst>
            <pc:docMk/>
            <pc:sldMk cId="1046501753" sldId="267"/>
            <ac:spMk id="10" creationId="{34821357-C3FE-476F-5DDC-0E3303AD9519}"/>
          </ac:spMkLst>
        </pc:spChg>
        <pc:spChg chg="add">
          <ac:chgData name="BELY Kévin" userId="82daca4e-7a6d-47b8-beb8-d83df3348cf9" providerId="ADAL" clId="{BA76A84A-1D88-47D2-94D0-A2A82A1F0F90}" dt="2026-09-28T15:21:27.540" v="2509" actId="22"/>
          <ac:spMkLst>
            <pc:docMk/>
            <pc:sldMk cId="1046501753" sldId="267"/>
            <ac:spMk id="11" creationId="{847865DE-7090-89F5-CD9C-28BC83C7328C}"/>
          </ac:spMkLst>
        </pc:spChg>
        <pc:spChg chg="add mod">
          <ac:chgData name="BELY Kévin" userId="82daca4e-7a6d-47b8-beb8-d83df3348cf9" providerId="ADAL" clId="{BA76A84A-1D88-47D2-94D0-A2A82A1F0F90}" dt="2026-09-22T13:11:58.321" v="1444" actId="1076"/>
          <ac:spMkLst>
            <pc:docMk/>
            <pc:sldMk cId="1046501753" sldId="267"/>
            <ac:spMk id="14" creationId="{EDE64A03-A8D0-A7DA-AC8C-E9B8E67FF3A1}"/>
          </ac:spMkLst>
        </pc:spChg>
        <pc:spChg chg="add mod">
          <ac:chgData name="BELY Kévin" userId="82daca4e-7a6d-47b8-beb8-d83df3348cf9" providerId="ADAL" clId="{BA76A84A-1D88-47D2-94D0-A2A82A1F0F90}" dt="2026-09-22T13:12:31.134" v="1454" actId="1038"/>
          <ac:spMkLst>
            <pc:docMk/>
            <pc:sldMk cId="1046501753" sldId="267"/>
            <ac:spMk id="16" creationId="{9E04C393-3AD2-BA9C-D3C3-71D374822CC8}"/>
          </ac:spMkLst>
        </pc:spChg>
        <pc:spChg chg="add mod">
          <ac:chgData name="BELY Kévin" userId="82daca4e-7a6d-47b8-beb8-d83df3348cf9" providerId="ADAL" clId="{BA76A84A-1D88-47D2-94D0-A2A82A1F0F90}" dt="2026-09-22T13:17:01.563" v="1549" actId="1076"/>
          <ac:spMkLst>
            <pc:docMk/>
            <pc:sldMk cId="1046501753" sldId="267"/>
            <ac:spMk id="17" creationId="{8BD674AD-22AA-3C40-B1F0-547F3ABB7FB1}"/>
          </ac:spMkLst>
        </pc:spChg>
        <pc:graphicFrameChg chg="add mod modGraphic">
          <ac:chgData name="BELY Kévin" userId="82daca4e-7a6d-47b8-beb8-d83df3348cf9" providerId="ADAL" clId="{BA76A84A-1D88-47D2-94D0-A2A82A1F0F90}" dt="2026-09-22T13:14:41.549" v="1473" actId="403"/>
          <ac:graphicFrameMkLst>
            <pc:docMk/>
            <pc:sldMk cId="1046501753" sldId="267"/>
            <ac:graphicFrameMk id="2" creationId="{1708B1A7-EEB9-91AC-DCF0-A09AC834F243}"/>
          </ac:graphicFrameMkLst>
        </pc:graphicFrameChg>
        <pc:graphicFrameChg chg="add mod modGraphic">
          <ac:chgData name="BELY Kévin" userId="82daca4e-7a6d-47b8-beb8-d83df3348cf9" providerId="ADAL" clId="{BA76A84A-1D88-47D2-94D0-A2A82A1F0F90}" dt="2026-09-22T13:11:58.321" v="1444" actId="1076"/>
          <ac:graphicFrameMkLst>
            <pc:docMk/>
            <pc:sldMk cId="1046501753" sldId="267"/>
            <ac:graphicFrameMk id="6" creationId="{4E875C9C-6EA0-BDB5-8D64-AE8E1DAABC1A}"/>
          </ac:graphicFrameMkLst>
        </pc:graphicFrameChg>
      </pc:sldChg>
      <pc:sldChg chg="addSp delSp modSp add mod ord modNotesTx">
        <pc:chgData name="BELY Kévin" userId="82daca4e-7a6d-47b8-beb8-d83df3348cf9" providerId="ADAL" clId="{BA76A84A-1D88-47D2-94D0-A2A82A1F0F90}" dt="2026-09-29T13:47:58.155" v="2624" actId="207"/>
        <pc:sldMkLst>
          <pc:docMk/>
          <pc:sldMk cId="1532143829" sldId="1282"/>
        </pc:sldMkLst>
        <pc:spChg chg="add mod">
          <ac:chgData name="BELY Kévin" userId="82daca4e-7a6d-47b8-beb8-d83df3348cf9" providerId="ADAL" clId="{BA76A84A-1D88-47D2-94D0-A2A82A1F0F90}" dt="2026-09-28T15:04:23.950" v="1969" actId="1076"/>
          <ac:spMkLst>
            <pc:docMk/>
            <pc:sldMk cId="1532143829" sldId="1282"/>
            <ac:spMk id="4" creationId="{3090CE8C-9CE6-6887-6140-E90E03CFF9D2}"/>
          </ac:spMkLst>
        </pc:spChg>
        <pc:spChg chg="add del mod">
          <ac:chgData name="BELY Kévin" userId="82daca4e-7a6d-47b8-beb8-d83df3348cf9" providerId="ADAL" clId="{BA76A84A-1D88-47D2-94D0-A2A82A1F0F90}" dt="2026-09-28T14:55:04.544" v="1683" actId="478"/>
          <ac:spMkLst>
            <pc:docMk/>
            <pc:sldMk cId="1532143829" sldId="1282"/>
            <ac:spMk id="6" creationId="{124EE6A8-0329-1488-CBB6-CC1B04BA5A52}"/>
          </ac:spMkLst>
        </pc:spChg>
        <pc:spChg chg="add mod">
          <ac:chgData name="BELY Kévin" userId="82daca4e-7a6d-47b8-beb8-d83df3348cf9" providerId="ADAL" clId="{BA76A84A-1D88-47D2-94D0-A2A82A1F0F90}" dt="2026-09-29T13:46:33.799" v="2613" actId="1076"/>
          <ac:spMkLst>
            <pc:docMk/>
            <pc:sldMk cId="1532143829" sldId="1282"/>
            <ac:spMk id="6" creationId="{300D5D23-0DA6-5FD5-74A9-91B0EBF4FB7F}"/>
          </ac:spMkLst>
        </pc:spChg>
        <pc:spChg chg="del mod">
          <ac:chgData name="BELY Kévin" userId="82daca4e-7a6d-47b8-beb8-d83df3348cf9" providerId="ADAL" clId="{BA76A84A-1D88-47D2-94D0-A2A82A1F0F90}" dt="2026-09-28T14:54:47.620" v="1678" actId="478"/>
          <ac:spMkLst>
            <pc:docMk/>
            <pc:sldMk cId="1532143829" sldId="1282"/>
            <ac:spMk id="7" creationId="{51DA2557-3F46-6DBF-8C56-F4F1C31362F7}"/>
          </ac:spMkLst>
        </pc:spChg>
        <pc:spChg chg="add mod">
          <ac:chgData name="BELY Kévin" userId="82daca4e-7a6d-47b8-beb8-d83df3348cf9" providerId="ADAL" clId="{BA76A84A-1D88-47D2-94D0-A2A82A1F0F90}" dt="2026-09-28T15:04:21.879" v="1968" actId="1076"/>
          <ac:spMkLst>
            <pc:docMk/>
            <pc:sldMk cId="1532143829" sldId="1282"/>
            <ac:spMk id="8" creationId="{C642AF38-1546-D8E2-A2AC-FC94F47ED545}"/>
          </ac:spMkLst>
        </pc:spChg>
        <pc:spChg chg="add del mod">
          <ac:chgData name="BELY Kévin" userId="82daca4e-7a6d-47b8-beb8-d83df3348cf9" providerId="ADAL" clId="{BA76A84A-1D88-47D2-94D0-A2A82A1F0F90}" dt="2026-09-28T15:21:38.907" v="2512" actId="478"/>
          <ac:spMkLst>
            <pc:docMk/>
            <pc:sldMk cId="1532143829" sldId="1282"/>
            <ac:spMk id="10" creationId="{ACF52C3E-7173-4DCA-19B3-7B06E41A49DB}"/>
          </ac:spMkLst>
        </pc:spChg>
        <pc:spChg chg="add mod">
          <ac:chgData name="BELY Kévin" userId="82daca4e-7a6d-47b8-beb8-d83df3348cf9" providerId="ADAL" clId="{BA76A84A-1D88-47D2-94D0-A2A82A1F0F90}" dt="2026-09-29T13:47:58.155" v="2624" actId="207"/>
          <ac:spMkLst>
            <pc:docMk/>
            <pc:sldMk cId="1532143829" sldId="1282"/>
            <ac:spMk id="11" creationId="{538D6402-D45A-CE7F-9A56-F880CEF2E170}"/>
          </ac:spMkLst>
        </pc:spChg>
        <pc:spChg chg="add mod">
          <ac:chgData name="BELY Kévin" userId="82daca4e-7a6d-47b8-beb8-d83df3348cf9" providerId="ADAL" clId="{BA76A84A-1D88-47D2-94D0-A2A82A1F0F90}" dt="2026-09-28T15:21:40.433" v="2513"/>
          <ac:spMkLst>
            <pc:docMk/>
            <pc:sldMk cId="1532143829" sldId="1282"/>
            <ac:spMk id="12" creationId="{49949C49-EC34-CEA7-AA31-DFDE3B5A5C7E}"/>
          </ac:spMkLst>
        </pc:spChg>
        <pc:spChg chg="add del mod">
          <ac:chgData name="BELY Kévin" userId="82daca4e-7a6d-47b8-beb8-d83df3348cf9" providerId="ADAL" clId="{BA76A84A-1D88-47D2-94D0-A2A82A1F0F90}" dt="2026-09-29T13:43:29.986" v="2580" actId="478"/>
          <ac:spMkLst>
            <pc:docMk/>
            <pc:sldMk cId="1532143829" sldId="1282"/>
            <ac:spMk id="14" creationId="{93B0B58A-1937-FFB2-80A6-DE4C5F1B26CB}"/>
          </ac:spMkLst>
        </pc:spChg>
        <pc:graphicFrameChg chg="add mod modGraphic">
          <ac:chgData name="BELY Kévin" userId="82daca4e-7a6d-47b8-beb8-d83df3348cf9" providerId="ADAL" clId="{BA76A84A-1D88-47D2-94D0-A2A82A1F0F90}" dt="2026-09-28T15:04:18.114" v="1967" actId="1076"/>
          <ac:graphicFrameMkLst>
            <pc:docMk/>
            <pc:sldMk cId="1532143829" sldId="1282"/>
            <ac:graphicFrameMk id="3" creationId="{9E7E9AE4-40D5-385F-19C2-4D283D94FB5A}"/>
          </ac:graphicFrameMkLst>
        </pc:graphicFrameChg>
        <pc:graphicFrameChg chg="add mod modGraphic">
          <ac:chgData name="BELY Kévin" userId="82daca4e-7a6d-47b8-beb8-d83df3348cf9" providerId="ADAL" clId="{BA76A84A-1D88-47D2-94D0-A2A82A1F0F90}" dt="2026-09-28T15:24:28.915" v="2545" actId="20577"/>
          <ac:graphicFrameMkLst>
            <pc:docMk/>
            <pc:sldMk cId="1532143829" sldId="1282"/>
            <ac:graphicFrameMk id="5" creationId="{1D005B17-581F-A7A6-8B94-899F42A799DA}"/>
          </ac:graphicFrameMkLst>
        </pc:graphicFrameChg>
        <pc:graphicFrameChg chg="add del mod modGraphic">
          <ac:chgData name="BELY Kévin" userId="82daca4e-7a6d-47b8-beb8-d83df3348cf9" providerId="ADAL" clId="{BA76A84A-1D88-47D2-94D0-A2A82A1F0F90}" dt="2026-09-28T14:55:06.404" v="1684" actId="478"/>
          <ac:graphicFrameMkLst>
            <pc:docMk/>
            <pc:sldMk cId="1532143829" sldId="1282"/>
            <ac:graphicFrameMk id="9" creationId="{250FE6A7-ABDD-92B0-0F31-0E4442967128}"/>
          </ac:graphicFrameMkLst>
        </pc:graphicFrameChg>
      </pc:sldChg>
      <pc:sldChg chg="addSp delSp modSp add mod">
        <pc:chgData name="BELY Kévin" userId="82daca4e-7a6d-47b8-beb8-d83df3348cf9" providerId="ADAL" clId="{BA76A84A-1D88-47D2-94D0-A2A82A1F0F90}" dt="2026-09-29T13:50:49.624" v="2698" actId="20577"/>
        <pc:sldMkLst>
          <pc:docMk/>
          <pc:sldMk cId="1678841426" sldId="1283"/>
        </pc:sldMkLst>
        <pc:spChg chg="mod">
          <ac:chgData name="BELY Kévin" userId="82daca4e-7a6d-47b8-beb8-d83df3348cf9" providerId="ADAL" clId="{BA76A84A-1D88-47D2-94D0-A2A82A1F0F90}" dt="2026-09-28T15:05:55.332" v="2025" actId="1076"/>
          <ac:spMkLst>
            <pc:docMk/>
            <pc:sldMk cId="1678841426" sldId="1283"/>
            <ac:spMk id="4" creationId="{2072854B-E76B-8678-70FA-86A780078058}"/>
          </ac:spMkLst>
        </pc:spChg>
        <pc:spChg chg="add del mod">
          <ac:chgData name="BELY Kévin" userId="82daca4e-7a6d-47b8-beb8-d83df3348cf9" providerId="ADAL" clId="{BA76A84A-1D88-47D2-94D0-A2A82A1F0F90}" dt="2026-09-28T15:04:31.517" v="1970" actId="478"/>
          <ac:spMkLst>
            <pc:docMk/>
            <pc:sldMk cId="1678841426" sldId="1283"/>
            <ac:spMk id="6" creationId="{28B5AB5E-9A04-46C4-C684-38CF24073D41}"/>
          </ac:spMkLst>
        </pc:spChg>
        <pc:spChg chg="add mod">
          <ac:chgData name="BELY Kévin" userId="82daca4e-7a6d-47b8-beb8-d83df3348cf9" providerId="ADAL" clId="{BA76A84A-1D88-47D2-94D0-A2A82A1F0F90}" dt="2026-09-29T13:44:56.599" v="2595" actId="404"/>
          <ac:spMkLst>
            <pc:docMk/>
            <pc:sldMk cId="1678841426" sldId="1283"/>
            <ac:spMk id="6" creationId="{E8475C4D-54A8-7C54-FDDD-97F530E46DB5}"/>
          </ac:spMkLst>
        </pc:spChg>
        <pc:spChg chg="del mod">
          <ac:chgData name="BELY Kévin" userId="82daca4e-7a6d-47b8-beb8-d83df3348cf9" providerId="ADAL" clId="{BA76A84A-1D88-47D2-94D0-A2A82A1F0F90}" dt="2026-09-28T15:03:15.459" v="1933" actId="478"/>
          <ac:spMkLst>
            <pc:docMk/>
            <pc:sldMk cId="1678841426" sldId="1283"/>
            <ac:spMk id="7" creationId="{D13A3C0D-1A75-5F87-63CE-FEDB372CD448}"/>
          </ac:spMkLst>
        </pc:spChg>
        <pc:spChg chg="mod">
          <ac:chgData name="BELY Kévin" userId="82daca4e-7a6d-47b8-beb8-d83df3348cf9" providerId="ADAL" clId="{BA76A84A-1D88-47D2-94D0-A2A82A1F0F90}" dt="2026-09-28T15:05:55.332" v="2025" actId="1076"/>
          <ac:spMkLst>
            <pc:docMk/>
            <pc:sldMk cId="1678841426" sldId="1283"/>
            <ac:spMk id="8" creationId="{1F72A052-FA12-CFD9-ADA8-A59FB035BAB1}"/>
          </ac:spMkLst>
        </pc:spChg>
        <pc:spChg chg="del">
          <ac:chgData name="BELY Kévin" userId="82daca4e-7a6d-47b8-beb8-d83df3348cf9" providerId="ADAL" clId="{BA76A84A-1D88-47D2-94D0-A2A82A1F0F90}" dt="2026-09-28T15:21:34.948" v="2510" actId="478"/>
          <ac:spMkLst>
            <pc:docMk/>
            <pc:sldMk cId="1678841426" sldId="1283"/>
            <ac:spMk id="10" creationId="{EC3C7B49-A6D8-AB9A-75F6-092602CD333A}"/>
          </ac:spMkLst>
        </pc:spChg>
        <pc:spChg chg="add mod">
          <ac:chgData name="BELY Kévin" userId="82daca4e-7a6d-47b8-beb8-d83df3348cf9" providerId="ADAL" clId="{BA76A84A-1D88-47D2-94D0-A2A82A1F0F90}" dt="2026-09-29T13:47:46.508" v="2622" actId="207"/>
          <ac:spMkLst>
            <pc:docMk/>
            <pc:sldMk cId="1678841426" sldId="1283"/>
            <ac:spMk id="12" creationId="{CE24F75F-59B2-E441-1C2B-0FC0419C43CE}"/>
          </ac:spMkLst>
        </pc:spChg>
        <pc:spChg chg="add mod">
          <ac:chgData name="BELY Kévin" userId="82daca4e-7a6d-47b8-beb8-d83df3348cf9" providerId="ADAL" clId="{BA76A84A-1D88-47D2-94D0-A2A82A1F0F90}" dt="2026-09-28T15:21:35.967" v="2511"/>
          <ac:spMkLst>
            <pc:docMk/>
            <pc:sldMk cId="1678841426" sldId="1283"/>
            <ac:spMk id="13" creationId="{9A722A16-6336-8555-D543-CEFD42A2E5E5}"/>
          </ac:spMkLst>
        </pc:spChg>
        <pc:spChg chg="add del mod">
          <ac:chgData name="BELY Kévin" userId="82daca4e-7a6d-47b8-beb8-d83df3348cf9" providerId="ADAL" clId="{BA76A84A-1D88-47D2-94D0-A2A82A1F0F90}" dt="2026-09-29T13:43:27.127" v="2579" actId="478"/>
          <ac:spMkLst>
            <pc:docMk/>
            <pc:sldMk cId="1678841426" sldId="1283"/>
            <ac:spMk id="15" creationId="{A65A63D4-BB36-B1FA-6EF8-F49645863ABD}"/>
          </ac:spMkLst>
        </pc:spChg>
        <pc:graphicFrameChg chg="mod">
          <ac:chgData name="BELY Kévin" userId="82daca4e-7a6d-47b8-beb8-d83df3348cf9" providerId="ADAL" clId="{BA76A84A-1D88-47D2-94D0-A2A82A1F0F90}" dt="2026-09-28T15:05:55.332" v="2025" actId="1076"/>
          <ac:graphicFrameMkLst>
            <pc:docMk/>
            <pc:sldMk cId="1678841426" sldId="1283"/>
            <ac:graphicFrameMk id="3" creationId="{92798868-090B-ED6A-0EAE-0A8E52996C40}"/>
          </ac:graphicFrameMkLst>
        </pc:graphicFrameChg>
        <pc:graphicFrameChg chg="mod modGraphic">
          <ac:chgData name="BELY Kévin" userId="82daca4e-7a6d-47b8-beb8-d83df3348cf9" providerId="ADAL" clId="{BA76A84A-1D88-47D2-94D0-A2A82A1F0F90}" dt="2026-09-29T13:44:48.387" v="2592" actId="20577"/>
          <ac:graphicFrameMkLst>
            <pc:docMk/>
            <pc:sldMk cId="1678841426" sldId="1283"/>
            <ac:graphicFrameMk id="5" creationId="{A41DDA71-9168-CC90-3B36-251AB01BB918}"/>
          </ac:graphicFrameMkLst>
        </pc:graphicFrameChg>
        <pc:graphicFrameChg chg="mod modGraphic">
          <ac:chgData name="BELY Kévin" userId="82daca4e-7a6d-47b8-beb8-d83df3348cf9" providerId="ADAL" clId="{BA76A84A-1D88-47D2-94D0-A2A82A1F0F90}" dt="2026-09-29T13:50:49.624" v="2698" actId="20577"/>
          <ac:graphicFrameMkLst>
            <pc:docMk/>
            <pc:sldMk cId="1678841426" sldId="1283"/>
            <ac:graphicFrameMk id="9" creationId="{FD037729-F5BF-39A5-357B-2F9769B1915C}"/>
          </ac:graphicFrameMkLst>
        </pc:graphicFrameChg>
      </pc:sldChg>
      <pc:sldChg chg="new del ord">
        <pc:chgData name="BELY Kévin" userId="82daca4e-7a6d-47b8-beb8-d83df3348cf9" providerId="ADAL" clId="{BA76A84A-1D88-47D2-94D0-A2A82A1F0F90}" dt="2026-09-28T14:51:34.034" v="1564" actId="47"/>
        <pc:sldMkLst>
          <pc:docMk/>
          <pc:sldMk cId="2721218418" sldId="1283"/>
        </pc:sldMkLst>
      </pc:sldChg>
      <pc:sldChg chg="modSp add del mod ord">
        <pc:chgData name="BELY Kévin" userId="82daca4e-7a6d-47b8-beb8-d83df3348cf9" providerId="ADAL" clId="{BA76A84A-1D88-47D2-94D0-A2A82A1F0F90}" dt="2026-09-28T15:19:43.442" v="2481" actId="47"/>
        <pc:sldMkLst>
          <pc:docMk/>
          <pc:sldMk cId="645725185" sldId="1284"/>
        </pc:sldMkLst>
        <pc:spChg chg="mod">
          <ac:chgData name="BELY Kévin" userId="82daca4e-7a6d-47b8-beb8-d83df3348cf9" providerId="ADAL" clId="{BA76A84A-1D88-47D2-94D0-A2A82A1F0F90}" dt="2026-09-28T15:11:01.395" v="2166" actId="1076"/>
          <ac:spMkLst>
            <pc:docMk/>
            <pc:sldMk cId="645725185" sldId="1284"/>
            <ac:spMk id="11" creationId="{0DFE8183-F9B4-D504-0E1D-3CBE1858AA46}"/>
          </ac:spMkLst>
        </pc:spChg>
        <pc:graphicFrameChg chg="mod modGraphic">
          <ac:chgData name="BELY Kévin" userId="82daca4e-7a6d-47b8-beb8-d83df3348cf9" providerId="ADAL" clId="{BA76A84A-1D88-47D2-94D0-A2A82A1F0F90}" dt="2026-09-28T15:10:50.294" v="2155" actId="1076"/>
          <ac:graphicFrameMkLst>
            <pc:docMk/>
            <pc:sldMk cId="645725185" sldId="1284"/>
            <ac:graphicFrameMk id="5" creationId="{F5C951BA-F704-D039-7050-B5A25D1595CF}"/>
          </ac:graphicFrameMkLst>
        </pc:graphicFrameChg>
      </pc:sldChg>
      <pc:sldChg chg="addSp delSp modSp add mod ord">
        <pc:chgData name="BELY Kévin" userId="82daca4e-7a6d-47b8-beb8-d83df3348cf9" providerId="ADAL" clId="{BA76A84A-1D88-47D2-94D0-A2A82A1F0F90}" dt="2026-09-29T13:50:13.986" v="2685" actId="404"/>
        <pc:sldMkLst>
          <pc:docMk/>
          <pc:sldMk cId="2925238048" sldId="1285"/>
        </pc:sldMkLst>
        <pc:spChg chg="mod">
          <ac:chgData name="BELY Kévin" userId="82daca4e-7a6d-47b8-beb8-d83df3348cf9" providerId="ADAL" clId="{BA76A84A-1D88-47D2-94D0-A2A82A1F0F90}" dt="2026-09-28T15:20:30.312" v="2486" actId="14100"/>
          <ac:spMkLst>
            <pc:docMk/>
            <pc:sldMk cId="2925238048" sldId="1285"/>
            <ac:spMk id="4" creationId="{FF8E9891-E6F2-65A9-9A4E-7291D24EB351}"/>
          </ac:spMkLst>
        </pc:spChg>
        <pc:spChg chg="add mod">
          <ac:chgData name="BELY Kévin" userId="82daca4e-7a6d-47b8-beb8-d83df3348cf9" providerId="ADAL" clId="{BA76A84A-1D88-47D2-94D0-A2A82A1F0F90}" dt="2026-09-29T13:45:16.936" v="2605" actId="20577"/>
          <ac:spMkLst>
            <pc:docMk/>
            <pc:sldMk cId="2925238048" sldId="1285"/>
            <ac:spMk id="6" creationId="{66F3A217-8DEC-A9C7-FF7E-0EAE02ABA628}"/>
          </ac:spMkLst>
        </pc:spChg>
        <pc:spChg chg="add mod">
          <ac:chgData name="BELY Kévin" userId="82daca4e-7a6d-47b8-beb8-d83df3348cf9" providerId="ADAL" clId="{BA76A84A-1D88-47D2-94D0-A2A82A1F0F90}" dt="2026-09-29T13:47:16.853" v="2618" actId="13926"/>
          <ac:spMkLst>
            <pc:docMk/>
            <pc:sldMk cId="2925238048" sldId="1285"/>
            <ac:spMk id="7" creationId="{C98266E4-6D81-4F31-0D32-43171781C542}"/>
          </ac:spMkLst>
        </pc:spChg>
        <pc:spChg chg="mod">
          <ac:chgData name="BELY Kévin" userId="82daca4e-7a6d-47b8-beb8-d83df3348cf9" providerId="ADAL" clId="{BA76A84A-1D88-47D2-94D0-A2A82A1F0F90}" dt="2026-09-28T15:26:36.963" v="2552" actId="1076"/>
          <ac:spMkLst>
            <pc:docMk/>
            <pc:sldMk cId="2925238048" sldId="1285"/>
            <ac:spMk id="8" creationId="{D5F3EADB-4D10-8C09-1469-0A0A887953A0}"/>
          </ac:spMkLst>
        </pc:spChg>
        <pc:spChg chg="add del mod">
          <ac:chgData name="BELY Kévin" userId="82daca4e-7a6d-47b8-beb8-d83df3348cf9" providerId="ADAL" clId="{BA76A84A-1D88-47D2-94D0-A2A82A1F0F90}" dt="2026-09-29T13:43:24.509" v="2578" actId="478"/>
          <ac:spMkLst>
            <pc:docMk/>
            <pc:sldMk cId="2925238048" sldId="1285"/>
            <ac:spMk id="9" creationId="{81E85111-9C85-CD22-58F2-4F3EE16BB2D6}"/>
          </ac:spMkLst>
        </pc:spChg>
        <pc:spChg chg="del">
          <ac:chgData name="BELY Kévin" userId="82daca4e-7a6d-47b8-beb8-d83df3348cf9" providerId="ADAL" clId="{BA76A84A-1D88-47D2-94D0-A2A82A1F0F90}" dt="2026-09-28T15:21:13.717" v="2505" actId="478"/>
          <ac:spMkLst>
            <pc:docMk/>
            <pc:sldMk cId="2925238048" sldId="1285"/>
            <ac:spMk id="10" creationId="{691DFBD1-AB98-6A9B-B97B-DD3957DF0E64}"/>
          </ac:spMkLst>
        </pc:spChg>
        <pc:spChg chg="mod">
          <ac:chgData name="BELY Kévin" userId="82daca4e-7a6d-47b8-beb8-d83df3348cf9" providerId="ADAL" clId="{BA76A84A-1D88-47D2-94D0-A2A82A1F0F90}" dt="2026-09-29T13:47:28.672" v="2620" actId="207"/>
          <ac:spMkLst>
            <pc:docMk/>
            <pc:sldMk cId="2925238048" sldId="1285"/>
            <ac:spMk id="11" creationId="{33EAF4E7-D024-4660-9582-D8EC34666324}"/>
          </ac:spMkLst>
        </pc:spChg>
        <pc:spChg chg="add mod">
          <ac:chgData name="BELY Kévin" userId="82daca4e-7a6d-47b8-beb8-d83df3348cf9" providerId="ADAL" clId="{BA76A84A-1D88-47D2-94D0-A2A82A1F0F90}" dt="2026-09-29T13:49:09.469" v="2656" actId="207"/>
          <ac:spMkLst>
            <pc:docMk/>
            <pc:sldMk cId="2925238048" sldId="1285"/>
            <ac:spMk id="12" creationId="{A340FDC0-F11A-4939-05DD-8B38687CFFA4}"/>
          </ac:spMkLst>
        </pc:spChg>
        <pc:spChg chg="add mod">
          <ac:chgData name="BELY Kévin" userId="82daca4e-7a6d-47b8-beb8-d83df3348cf9" providerId="ADAL" clId="{BA76A84A-1D88-47D2-94D0-A2A82A1F0F90}" dt="2026-09-29T13:48:56.035" v="2653" actId="1076"/>
          <ac:spMkLst>
            <pc:docMk/>
            <pc:sldMk cId="2925238048" sldId="1285"/>
            <ac:spMk id="14" creationId="{7E1627CF-BA58-6910-064D-12819E5A71FD}"/>
          </ac:spMkLst>
        </pc:spChg>
        <pc:graphicFrameChg chg="mod modGraphic">
          <ac:chgData name="BELY Kévin" userId="82daca4e-7a6d-47b8-beb8-d83df3348cf9" providerId="ADAL" clId="{BA76A84A-1D88-47D2-94D0-A2A82A1F0F90}" dt="2026-09-28T15:20:30.312" v="2486" actId="14100"/>
          <ac:graphicFrameMkLst>
            <pc:docMk/>
            <pc:sldMk cId="2925238048" sldId="1285"/>
            <ac:graphicFrameMk id="3" creationId="{6F20AF4F-999F-E7A2-235B-0AC8C4A82735}"/>
          </ac:graphicFrameMkLst>
        </pc:graphicFrameChg>
        <pc:graphicFrameChg chg="mod modGraphic">
          <ac:chgData name="BELY Kévin" userId="82daca4e-7a6d-47b8-beb8-d83df3348cf9" providerId="ADAL" clId="{BA76A84A-1D88-47D2-94D0-A2A82A1F0F90}" dt="2026-09-29T13:50:13.986" v="2685" actId="404"/>
          <ac:graphicFrameMkLst>
            <pc:docMk/>
            <pc:sldMk cId="2925238048" sldId="1285"/>
            <ac:graphicFrameMk id="5" creationId="{6746B79B-E8FC-81B0-6C3B-CD99EA7EE1A1}"/>
          </ac:graphicFrameMkLst>
        </pc:graphicFrameChg>
        <pc:graphicFrameChg chg="add del mod">
          <ac:chgData name="BELY Kévin" userId="82daca4e-7a6d-47b8-beb8-d83df3348cf9" providerId="ADAL" clId="{BA76A84A-1D88-47D2-94D0-A2A82A1F0F90}" dt="2026-09-28T15:12:05.041" v="2221" actId="478"/>
          <ac:graphicFrameMkLst>
            <pc:docMk/>
            <pc:sldMk cId="2925238048" sldId="1285"/>
            <ac:graphicFrameMk id="6" creationId="{41EF118A-9DCD-4DC2-2F50-F281E19D4CC6}"/>
          </ac:graphicFrameMkLst>
        </pc:graphicFrameChg>
      </pc:sldChg>
      <pc:sldChg chg="addSp delSp modSp new del mod">
        <pc:chgData name="BELY Kévin" userId="82daca4e-7a6d-47b8-beb8-d83df3348cf9" providerId="ADAL" clId="{BA76A84A-1D88-47D2-94D0-A2A82A1F0F90}" dt="2026-09-28T17:45:40.767" v="2575" actId="47"/>
        <pc:sldMkLst>
          <pc:docMk/>
          <pc:sldMk cId="21328275" sldId="1286"/>
        </pc:sldMkLst>
        <pc:spChg chg="del">
          <ac:chgData name="BELY Kévin" userId="82daca4e-7a6d-47b8-beb8-d83df3348cf9" providerId="ADAL" clId="{BA76A84A-1D88-47D2-94D0-A2A82A1F0F90}" dt="2026-09-28T17:44:32.060" v="2557" actId="478"/>
          <ac:spMkLst>
            <pc:docMk/>
            <pc:sldMk cId="21328275" sldId="1286"/>
            <ac:spMk id="2" creationId="{19648BE9-8653-CFE4-19CB-A515F058C264}"/>
          </ac:spMkLst>
        </pc:spChg>
        <pc:spChg chg="del">
          <ac:chgData name="BELY Kévin" userId="82daca4e-7a6d-47b8-beb8-d83df3348cf9" providerId="ADAL" clId="{BA76A84A-1D88-47D2-94D0-A2A82A1F0F90}" dt="2026-09-28T17:44:33.355" v="2558" actId="478"/>
          <ac:spMkLst>
            <pc:docMk/>
            <pc:sldMk cId="21328275" sldId="1286"/>
            <ac:spMk id="3" creationId="{75CE00EE-067C-BF23-9753-585BC85586CF}"/>
          </ac:spMkLst>
        </pc:spChg>
        <pc:picChg chg="add del mod modCrop">
          <ac:chgData name="BELY Kévin" userId="82daca4e-7a6d-47b8-beb8-d83df3348cf9" providerId="ADAL" clId="{BA76A84A-1D88-47D2-94D0-A2A82A1F0F90}" dt="2026-09-28T17:45:38.903" v="2574" actId="478"/>
          <ac:picMkLst>
            <pc:docMk/>
            <pc:sldMk cId="21328275" sldId="1286"/>
            <ac:picMk id="5" creationId="{1946F1B7-AF6B-EFD7-92E6-13A12EF12092}"/>
          </ac:picMkLst>
        </pc:picChg>
        <pc:picChg chg="add del mod">
          <ac:chgData name="BELY Kévin" userId="82daca4e-7a6d-47b8-beb8-d83df3348cf9" providerId="ADAL" clId="{BA76A84A-1D88-47D2-94D0-A2A82A1F0F90}" dt="2026-09-28T17:45:12.248" v="2569" actId="478"/>
          <ac:picMkLst>
            <pc:docMk/>
            <pc:sldMk cId="21328275" sldId="1286"/>
            <ac:picMk id="7" creationId="{94249761-96EF-3E2B-C04A-EDC821B9E3F8}"/>
          </ac:picMkLst>
        </pc:picChg>
        <pc:picChg chg="add del mod">
          <ac:chgData name="BELY Kévin" userId="82daca4e-7a6d-47b8-beb8-d83df3348cf9" providerId="ADAL" clId="{BA76A84A-1D88-47D2-94D0-A2A82A1F0F90}" dt="2026-09-28T17:45:38.172" v="2573" actId="478"/>
          <ac:picMkLst>
            <pc:docMk/>
            <pc:sldMk cId="21328275" sldId="1286"/>
            <ac:picMk id="8" creationId="{32F5D8B3-EA48-AD0D-8688-0AB9EE29DD58}"/>
          </ac:picMkLst>
        </pc:picChg>
      </pc:sldChg>
      <pc:sldMasterChg chg="delSldLayout">
        <pc:chgData name="BELY Kévin" userId="82daca4e-7a6d-47b8-beb8-d83df3348cf9" providerId="ADAL" clId="{BA76A84A-1D88-47D2-94D0-A2A82A1F0F90}" dt="2026-09-18T07:52:23.787" v="835" actId="47"/>
        <pc:sldMasterMkLst>
          <pc:docMk/>
          <pc:sldMasterMk cId="2332317358"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B2517D-7D22-4BA3-B24C-33FF4D395EBB}" type="datetimeFigureOut">
              <a:rPr lang="fr-FR" smtClean="0"/>
              <a:t>29/09/2026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23707-F36E-4086-8F24-B7C64ECC0469}" type="slidenum">
              <a:rPr lang="fr-FR" smtClean="0"/>
              <a:t>‹N°›</a:t>
            </a:fld>
            <a:endParaRPr lang="fr-FR"/>
          </a:p>
        </p:txBody>
      </p:sp>
    </p:spTree>
    <p:extLst>
      <p:ext uri="{BB962C8B-B14F-4D97-AF65-F5344CB8AC3E}">
        <p14:creationId xmlns:p14="http://schemas.microsoft.com/office/powerpoint/2010/main" val="3022022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Une fiche devra être complétée pour chaque équipe engagée. Merci d’y renseigner le nom du club ainsi que l’ensemble des informations demandées. Vous avez également la possibilité de personnaliser votre fiche en intégrant le logo de votre club dans l’angle supérieur droit.</a:t>
            </a:r>
          </a:p>
        </p:txBody>
      </p:sp>
      <p:sp>
        <p:nvSpPr>
          <p:cNvPr id="4" name="Espace réservé du numéro de diapositive 3"/>
          <p:cNvSpPr>
            <a:spLocks noGrp="1"/>
          </p:cNvSpPr>
          <p:nvPr>
            <p:ph type="sldNum" sz="quarter" idx="5"/>
          </p:nvPr>
        </p:nvSpPr>
        <p:spPr/>
        <p:txBody>
          <a:bodyPr/>
          <a:lstStyle/>
          <a:p>
            <a:fld id="{72523707-F36E-4086-8F24-B7C64ECC0469}" type="slidenum">
              <a:rPr lang="fr-FR" smtClean="0"/>
              <a:t>2</a:t>
            </a:fld>
            <a:endParaRPr lang="fr-FR"/>
          </a:p>
        </p:txBody>
      </p:sp>
    </p:spTree>
    <p:extLst>
      <p:ext uri="{BB962C8B-B14F-4D97-AF65-F5344CB8AC3E}">
        <p14:creationId xmlns:p14="http://schemas.microsoft.com/office/powerpoint/2010/main" val="2307633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B387F-7FA8-7A03-7BD3-C75BA8142F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B0E81A-8D7A-DAA1-0BCF-2450F97448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059BA7-3C0C-3587-CE9E-11E92AF2E2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Fiche bilan à compléter par le club accueillant. </a:t>
            </a:r>
            <a:r>
              <a:rPr lang="fr-FR" dirty="0"/>
              <a:t>Merci de renseigner l’ensemble des informations demandées. Vous avez également la possibilité de personnaliser la fiche en intégrant les différents logos des équipes participantes dans l’en-tête du document.</a:t>
            </a:r>
          </a:p>
        </p:txBody>
      </p:sp>
      <p:sp>
        <p:nvSpPr>
          <p:cNvPr id="4" name="Espace réservé du numéro de diapositive 3">
            <a:extLst>
              <a:ext uri="{FF2B5EF4-FFF2-40B4-BE49-F238E27FC236}">
                <a16:creationId xmlns:a16="http://schemas.microsoft.com/office/drawing/2014/main" id="{82C808AD-7329-E11B-C1E0-4312B3CA1738}"/>
              </a:ext>
            </a:extLst>
          </p:cNvPr>
          <p:cNvSpPr>
            <a:spLocks noGrp="1"/>
          </p:cNvSpPr>
          <p:nvPr>
            <p:ph type="sldNum" sz="quarter" idx="5"/>
          </p:nvPr>
        </p:nvSpPr>
        <p:spPr/>
        <p:txBody>
          <a:bodyPr/>
          <a:lstStyle/>
          <a:p>
            <a:fld id="{72523707-F36E-4086-8F24-B7C64ECC0469}" type="slidenum">
              <a:rPr lang="fr-FR" smtClean="0"/>
              <a:t>3</a:t>
            </a:fld>
            <a:endParaRPr lang="fr-FR"/>
          </a:p>
        </p:txBody>
      </p:sp>
    </p:spTree>
    <p:extLst>
      <p:ext uri="{BB962C8B-B14F-4D97-AF65-F5344CB8AC3E}">
        <p14:creationId xmlns:p14="http://schemas.microsoft.com/office/powerpoint/2010/main" val="3633415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E99AA-A886-4BFA-B5ED-2124209D633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A15674-25BB-51A8-AA10-AE06729A2A4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F7750A8-F4A8-5AD2-4489-64A4A4D4CE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Fiche bilan à compléter par le club accueillant. </a:t>
            </a:r>
            <a:r>
              <a:rPr lang="fr-FR" dirty="0"/>
              <a:t>Merci de renseigner l’ensemble des informations demandées. Vous avez également la possibilité de personnaliser la fiche en intégrant les différents logos des équipes participantes dans l’en-tête du document.</a:t>
            </a:r>
          </a:p>
        </p:txBody>
      </p:sp>
      <p:sp>
        <p:nvSpPr>
          <p:cNvPr id="4" name="Espace réservé du numéro de diapositive 3">
            <a:extLst>
              <a:ext uri="{FF2B5EF4-FFF2-40B4-BE49-F238E27FC236}">
                <a16:creationId xmlns:a16="http://schemas.microsoft.com/office/drawing/2014/main" id="{AF5D8120-04DE-3BF2-56F2-F4F32A57FFCE}"/>
              </a:ext>
            </a:extLst>
          </p:cNvPr>
          <p:cNvSpPr>
            <a:spLocks noGrp="1"/>
          </p:cNvSpPr>
          <p:nvPr>
            <p:ph type="sldNum" sz="quarter" idx="5"/>
          </p:nvPr>
        </p:nvSpPr>
        <p:spPr/>
        <p:txBody>
          <a:bodyPr/>
          <a:lstStyle/>
          <a:p>
            <a:fld id="{72523707-F36E-4086-8F24-B7C64ECC0469}" type="slidenum">
              <a:rPr lang="fr-FR" smtClean="0"/>
              <a:t>4</a:t>
            </a:fld>
            <a:endParaRPr lang="fr-FR"/>
          </a:p>
        </p:txBody>
      </p:sp>
    </p:spTree>
    <p:extLst>
      <p:ext uri="{BB962C8B-B14F-4D97-AF65-F5344CB8AC3E}">
        <p14:creationId xmlns:p14="http://schemas.microsoft.com/office/powerpoint/2010/main" val="283657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Fiche bilan à compléter par le club accueillant. </a:t>
            </a:r>
            <a:r>
              <a:rPr lang="fr-FR" dirty="0"/>
              <a:t>Merci de renseigner l’ensemble des informations demandées. Vous avez également la possibilité de personnaliser la fiche en intégrant les différents logos des équipes participantes dans l’en-tête du document.</a:t>
            </a:r>
          </a:p>
        </p:txBody>
      </p:sp>
      <p:sp>
        <p:nvSpPr>
          <p:cNvPr id="4" name="Espace réservé du numéro de diapositive 3"/>
          <p:cNvSpPr>
            <a:spLocks noGrp="1"/>
          </p:cNvSpPr>
          <p:nvPr>
            <p:ph type="sldNum" sz="quarter" idx="5"/>
          </p:nvPr>
        </p:nvSpPr>
        <p:spPr/>
        <p:txBody>
          <a:bodyPr/>
          <a:lstStyle/>
          <a:p>
            <a:fld id="{72523707-F36E-4086-8F24-B7C64ECC0469}" type="slidenum">
              <a:rPr lang="fr-FR" smtClean="0"/>
              <a:t>5</a:t>
            </a:fld>
            <a:endParaRPr lang="fr-FR"/>
          </a:p>
        </p:txBody>
      </p:sp>
    </p:spTree>
    <p:extLst>
      <p:ext uri="{BB962C8B-B14F-4D97-AF65-F5344CB8AC3E}">
        <p14:creationId xmlns:p14="http://schemas.microsoft.com/office/powerpoint/2010/main" val="4017472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1959F62-CBB8-D337-6A3C-DFB1EAE37775}"/>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11" name="Title 1">
            <a:extLst>
              <a:ext uri="{FF2B5EF4-FFF2-40B4-BE49-F238E27FC236}">
                <a16:creationId xmlns:a16="http://schemas.microsoft.com/office/drawing/2014/main" id="{4AE70830-DCC7-85D3-279E-4ED60B30A8A4}"/>
              </a:ext>
            </a:extLst>
          </p:cNvPr>
          <p:cNvSpPr>
            <a:spLocks noGrp="1"/>
          </p:cNvSpPr>
          <p:nvPr>
            <p:ph type="ctrTitle" hasCustomPrompt="1"/>
          </p:nvPr>
        </p:nvSpPr>
        <p:spPr>
          <a:xfrm>
            <a:off x="2991103" y="3302594"/>
            <a:ext cx="6376417" cy="2387600"/>
          </a:xfrm>
          <a:prstGeom prst="rect">
            <a:avLst/>
          </a:prstGeom>
        </p:spPr>
        <p:txBody>
          <a:bodyPr anchor="ctr">
            <a:normAutofit/>
          </a:bodyPr>
          <a:lstStyle>
            <a:lvl1pPr algn="ctr">
              <a:defRPr sz="4800" b="1" i="0">
                <a:solidFill>
                  <a:schemeClr val="bg1"/>
                </a:solidFill>
                <a:latin typeface="FFF Equipe" panose="02000503000000020004" pitchFamily="2" charset="77"/>
                <a:ea typeface="FFF Equipe" panose="02000503000000020004" pitchFamily="2" charset="77"/>
                <a:cs typeface="FFF Equipe" panose="02000503000000020004" pitchFamily="2" charset="77"/>
              </a:defRPr>
            </a:lvl1pPr>
          </a:lstStyle>
          <a:p>
            <a:r>
              <a:rPr lang="fr-FR"/>
              <a:t>Cliquez et modifiez </a:t>
            </a:r>
            <a:br>
              <a:rPr lang="fr-FR"/>
            </a:br>
            <a:r>
              <a:rPr lang="fr-FR"/>
              <a:t>le titre</a:t>
            </a:r>
            <a:endParaRPr lang="en-US"/>
          </a:p>
        </p:txBody>
      </p:sp>
    </p:spTree>
    <p:extLst>
      <p:ext uri="{BB962C8B-B14F-4D97-AF65-F5344CB8AC3E}">
        <p14:creationId xmlns:p14="http://schemas.microsoft.com/office/powerpoint/2010/main" val="3889108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9723CF0E-7549-CEAD-4DF2-7F5F2D94E825}"/>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9" name="Titre 1">
            <a:extLst>
              <a:ext uri="{FF2B5EF4-FFF2-40B4-BE49-F238E27FC236}">
                <a16:creationId xmlns:a16="http://schemas.microsoft.com/office/drawing/2014/main" id="{5517C165-2EC1-F246-F5A4-1F6198348CEB}"/>
              </a:ext>
            </a:extLst>
          </p:cNvPr>
          <p:cNvSpPr>
            <a:spLocks noGrp="1"/>
          </p:cNvSpPr>
          <p:nvPr>
            <p:ph type="title" hasCustomPrompt="1"/>
          </p:nvPr>
        </p:nvSpPr>
        <p:spPr>
          <a:xfrm>
            <a:off x="721627" y="541510"/>
            <a:ext cx="10515600" cy="1224389"/>
          </a:xfrm>
          <a:prstGeom prst="rect">
            <a:avLst/>
          </a:prstGeom>
        </p:spPr>
        <p:txBody>
          <a:bodyPr>
            <a:normAutofit/>
          </a:bodyPr>
          <a:lstStyle>
            <a:lvl1pPr algn="ctr">
              <a:defRPr sz="6000" b="1" i="0">
                <a:solidFill>
                  <a:srgbClr val="E30513"/>
                </a:solidFill>
                <a:latin typeface="FFF Equipe Black" panose="02000503000000020004" pitchFamily="2" charset="77"/>
              </a:defRPr>
            </a:lvl1pPr>
          </a:lstStyle>
          <a:p>
            <a:r>
              <a:rPr lang="fr-FR"/>
              <a:t>SOMMAIRE</a:t>
            </a:r>
          </a:p>
        </p:txBody>
      </p:sp>
      <p:sp>
        <p:nvSpPr>
          <p:cNvPr id="10" name="Espace réservé du texte 17">
            <a:extLst>
              <a:ext uri="{FF2B5EF4-FFF2-40B4-BE49-F238E27FC236}">
                <a16:creationId xmlns:a16="http://schemas.microsoft.com/office/drawing/2014/main" id="{3994A4AD-7F44-2520-04E5-70142FFD0776}"/>
              </a:ext>
            </a:extLst>
          </p:cNvPr>
          <p:cNvSpPr>
            <a:spLocks noGrp="1"/>
          </p:cNvSpPr>
          <p:nvPr>
            <p:ph type="body" sz="quarter" idx="14" hasCustomPrompt="1"/>
          </p:nvPr>
        </p:nvSpPr>
        <p:spPr>
          <a:xfrm>
            <a:off x="1710982" y="2600477"/>
            <a:ext cx="1321691" cy="923330"/>
          </a:xfrm>
          <a:prstGeom prst="rect">
            <a:avLst/>
          </a:prstGeom>
        </p:spPr>
        <p:txBody>
          <a:bodyPr/>
          <a:lstStyle>
            <a:lvl1pPr marL="0" indent="0">
              <a:buFontTx/>
              <a:buNone/>
              <a:defRPr sz="6000" b="1" i="0" baseline="0">
                <a:solidFill>
                  <a:srgbClr val="E30513"/>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a:r>
              <a:rPr lang="fr-FR"/>
              <a:t>01</a:t>
            </a:r>
          </a:p>
        </p:txBody>
      </p:sp>
      <p:sp>
        <p:nvSpPr>
          <p:cNvPr id="11" name="Espace réservé du texte 17">
            <a:extLst>
              <a:ext uri="{FF2B5EF4-FFF2-40B4-BE49-F238E27FC236}">
                <a16:creationId xmlns:a16="http://schemas.microsoft.com/office/drawing/2014/main" id="{2BB4B5B3-CE96-6270-7E2F-865192743D16}"/>
              </a:ext>
            </a:extLst>
          </p:cNvPr>
          <p:cNvSpPr>
            <a:spLocks noGrp="1"/>
          </p:cNvSpPr>
          <p:nvPr>
            <p:ph type="body" sz="quarter" idx="23" hasCustomPrompt="1"/>
          </p:nvPr>
        </p:nvSpPr>
        <p:spPr>
          <a:xfrm>
            <a:off x="4818668" y="2600477"/>
            <a:ext cx="1321691" cy="830997"/>
          </a:xfrm>
          <a:prstGeom prst="rect">
            <a:avLst/>
          </a:prstGeom>
        </p:spPr>
        <p:txBody>
          <a:bodyPr wrap="square" lIns="0" tIns="0" rIns="0" bIns="0">
            <a:spAutoFit/>
          </a:bodyPr>
          <a:lstStyle>
            <a:lvl1pPr>
              <a:buFontTx/>
              <a:buNone/>
              <a:defRPr lang="fr-FR" sz="6000" b="1" i="0" baseline="0" dirty="0">
                <a:solidFill>
                  <a:srgbClr val="E30513"/>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indent="0">
              <a:buNone/>
            </a:pPr>
            <a:r>
              <a:rPr lang="fr-FR"/>
              <a:t>02</a:t>
            </a:r>
          </a:p>
        </p:txBody>
      </p:sp>
      <p:sp>
        <p:nvSpPr>
          <p:cNvPr id="12" name="Espace réservé du texte 17">
            <a:extLst>
              <a:ext uri="{FF2B5EF4-FFF2-40B4-BE49-F238E27FC236}">
                <a16:creationId xmlns:a16="http://schemas.microsoft.com/office/drawing/2014/main" id="{EBD3E511-D0AD-C37F-AC80-770D824FE8E5}"/>
              </a:ext>
            </a:extLst>
          </p:cNvPr>
          <p:cNvSpPr>
            <a:spLocks noGrp="1"/>
          </p:cNvSpPr>
          <p:nvPr>
            <p:ph type="body" sz="quarter" idx="24" hasCustomPrompt="1"/>
          </p:nvPr>
        </p:nvSpPr>
        <p:spPr>
          <a:xfrm>
            <a:off x="7678173" y="2600477"/>
            <a:ext cx="1321691" cy="830997"/>
          </a:xfrm>
          <a:prstGeom prst="rect">
            <a:avLst/>
          </a:prstGeom>
        </p:spPr>
        <p:txBody>
          <a:bodyPr wrap="square" lIns="0" tIns="0" rIns="0" bIns="0">
            <a:spAutoFit/>
          </a:bodyPr>
          <a:lstStyle>
            <a:lvl1pPr>
              <a:buFontTx/>
              <a:buNone/>
              <a:defRPr lang="fr-FR" sz="6000" b="1" i="0" baseline="0" dirty="0">
                <a:solidFill>
                  <a:srgbClr val="E30513"/>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indent="0">
              <a:buNone/>
            </a:pPr>
            <a:r>
              <a:rPr lang="fr-FR"/>
              <a:t>03</a:t>
            </a:r>
          </a:p>
        </p:txBody>
      </p:sp>
      <p:sp>
        <p:nvSpPr>
          <p:cNvPr id="13" name="Espace réservé du texte 17">
            <a:extLst>
              <a:ext uri="{FF2B5EF4-FFF2-40B4-BE49-F238E27FC236}">
                <a16:creationId xmlns:a16="http://schemas.microsoft.com/office/drawing/2014/main" id="{3B834C89-E735-91EA-E7E5-C6D926688D01}"/>
              </a:ext>
            </a:extLst>
          </p:cNvPr>
          <p:cNvSpPr>
            <a:spLocks noGrp="1"/>
          </p:cNvSpPr>
          <p:nvPr>
            <p:ph type="body" sz="quarter" idx="47" hasCustomPrompt="1"/>
          </p:nvPr>
        </p:nvSpPr>
        <p:spPr>
          <a:xfrm>
            <a:off x="1709286" y="4498163"/>
            <a:ext cx="1321691" cy="923330"/>
          </a:xfrm>
          <a:prstGeom prst="rect">
            <a:avLst/>
          </a:prstGeom>
        </p:spPr>
        <p:txBody>
          <a:bodyPr/>
          <a:lstStyle>
            <a:lvl1pPr marL="0" indent="0">
              <a:buFontTx/>
              <a:buNone/>
              <a:defRPr sz="6000" b="1" i="0" baseline="0">
                <a:solidFill>
                  <a:srgbClr val="2092E6"/>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a:r>
              <a:rPr lang="fr-FR"/>
              <a:t>04</a:t>
            </a:r>
          </a:p>
        </p:txBody>
      </p:sp>
      <p:sp>
        <p:nvSpPr>
          <p:cNvPr id="14" name="Espace réservé du texte 17">
            <a:extLst>
              <a:ext uri="{FF2B5EF4-FFF2-40B4-BE49-F238E27FC236}">
                <a16:creationId xmlns:a16="http://schemas.microsoft.com/office/drawing/2014/main" id="{9546E422-2361-D14F-716B-1001A1EB3EE0}"/>
              </a:ext>
            </a:extLst>
          </p:cNvPr>
          <p:cNvSpPr>
            <a:spLocks noGrp="1"/>
          </p:cNvSpPr>
          <p:nvPr>
            <p:ph type="body" sz="quarter" idx="48" hasCustomPrompt="1"/>
          </p:nvPr>
        </p:nvSpPr>
        <p:spPr>
          <a:xfrm>
            <a:off x="4818668" y="4499484"/>
            <a:ext cx="1321691" cy="830997"/>
          </a:xfrm>
          <a:prstGeom prst="rect">
            <a:avLst/>
          </a:prstGeom>
        </p:spPr>
        <p:txBody>
          <a:bodyPr wrap="square" lIns="0" tIns="0" rIns="0" bIns="0">
            <a:spAutoFit/>
          </a:bodyPr>
          <a:lstStyle>
            <a:lvl1pPr>
              <a:buFontTx/>
              <a:buNone/>
              <a:defRPr lang="fr-FR" sz="6000" b="1" i="0" baseline="0" dirty="0">
                <a:solidFill>
                  <a:srgbClr val="2092E6"/>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indent="0">
              <a:buNone/>
            </a:pPr>
            <a:r>
              <a:rPr lang="fr-FR"/>
              <a:t>05</a:t>
            </a:r>
          </a:p>
        </p:txBody>
      </p:sp>
      <p:sp>
        <p:nvSpPr>
          <p:cNvPr id="15" name="Espace réservé du texte 17">
            <a:extLst>
              <a:ext uri="{FF2B5EF4-FFF2-40B4-BE49-F238E27FC236}">
                <a16:creationId xmlns:a16="http://schemas.microsoft.com/office/drawing/2014/main" id="{E6B82FF9-47BA-0E12-7593-11424FB7E15B}"/>
              </a:ext>
            </a:extLst>
          </p:cNvPr>
          <p:cNvSpPr>
            <a:spLocks noGrp="1"/>
          </p:cNvSpPr>
          <p:nvPr>
            <p:ph type="body" sz="quarter" idx="49" hasCustomPrompt="1"/>
          </p:nvPr>
        </p:nvSpPr>
        <p:spPr>
          <a:xfrm>
            <a:off x="7678172" y="4505406"/>
            <a:ext cx="1321691" cy="830997"/>
          </a:xfrm>
          <a:prstGeom prst="rect">
            <a:avLst/>
          </a:prstGeom>
        </p:spPr>
        <p:txBody>
          <a:bodyPr wrap="square" lIns="0" tIns="0" rIns="0" bIns="0">
            <a:spAutoFit/>
          </a:bodyPr>
          <a:lstStyle>
            <a:lvl1pPr>
              <a:buFontTx/>
              <a:buNone/>
              <a:defRPr lang="fr-FR" sz="6000" b="1" i="0" baseline="0" dirty="0">
                <a:solidFill>
                  <a:srgbClr val="2092E6"/>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indent="0">
              <a:buNone/>
            </a:pPr>
            <a:r>
              <a:rPr lang="fr-FR"/>
              <a:t>06</a:t>
            </a:r>
          </a:p>
        </p:txBody>
      </p:sp>
      <p:pic>
        <p:nvPicPr>
          <p:cNvPr id="18" name="Image 17">
            <a:extLst>
              <a:ext uri="{FF2B5EF4-FFF2-40B4-BE49-F238E27FC236}">
                <a16:creationId xmlns:a16="http://schemas.microsoft.com/office/drawing/2014/main" id="{7960DFC9-8147-5D46-498D-B707F6BB3E03}"/>
              </a:ext>
            </a:extLst>
          </p:cNvPr>
          <p:cNvPicPr>
            <a:picLocks noChangeAspect="1"/>
          </p:cNvPicPr>
          <p:nvPr userDrawn="1"/>
        </p:nvPicPr>
        <p:blipFill>
          <a:blip r:embed="rId3"/>
          <a:stretch>
            <a:fillRect/>
          </a:stretch>
        </p:blipFill>
        <p:spPr>
          <a:xfrm>
            <a:off x="5754002" y="192260"/>
            <a:ext cx="450850" cy="349250"/>
          </a:xfrm>
          <a:prstGeom prst="rect">
            <a:avLst/>
          </a:prstGeom>
        </p:spPr>
      </p:pic>
    </p:spTree>
    <p:extLst>
      <p:ext uri="{BB962C8B-B14F-4D97-AF65-F5344CB8AC3E}">
        <p14:creationId xmlns:p14="http://schemas.microsoft.com/office/powerpoint/2010/main" val="2593140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21A87E21-7095-4BA0-766D-0B0D6ADAA5B9}"/>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9" name="Espace réservé du texte 17">
            <a:extLst>
              <a:ext uri="{FF2B5EF4-FFF2-40B4-BE49-F238E27FC236}">
                <a16:creationId xmlns:a16="http://schemas.microsoft.com/office/drawing/2014/main" id="{CD36CE40-D786-EDB8-0E07-310DD67460FA}"/>
              </a:ext>
            </a:extLst>
          </p:cNvPr>
          <p:cNvSpPr>
            <a:spLocks noGrp="1"/>
          </p:cNvSpPr>
          <p:nvPr>
            <p:ph type="body" sz="quarter" idx="14" hasCustomPrompt="1"/>
          </p:nvPr>
        </p:nvSpPr>
        <p:spPr>
          <a:xfrm>
            <a:off x="2081997" y="2305080"/>
            <a:ext cx="2153118" cy="2035061"/>
          </a:xfrm>
          <a:prstGeom prst="rect">
            <a:avLst/>
          </a:prstGeom>
        </p:spPr>
        <p:txBody>
          <a:bodyPr/>
          <a:lstStyle>
            <a:lvl1pPr marL="0" indent="0">
              <a:buNone/>
              <a:defRPr sz="16600" b="1" i="0" baseline="0">
                <a:solidFill>
                  <a:srgbClr val="E30513"/>
                </a:solidFill>
                <a:latin typeface="FFF Hero Black" panose="02000508000000020004" pitchFamily="2" charset="77"/>
                <a:ea typeface="FFF Hero Black" panose="02000508000000020004" pitchFamily="2" charset="77"/>
                <a:cs typeface="FFF Hero Black" panose="02000508000000020004" pitchFamily="2" charset="77"/>
              </a:defRPr>
            </a:lvl1pPr>
          </a:lstStyle>
          <a:p>
            <a:pPr lvl="0"/>
            <a:r>
              <a:rPr lang="fr-FR"/>
              <a:t>01</a:t>
            </a:r>
          </a:p>
        </p:txBody>
      </p:sp>
      <p:sp>
        <p:nvSpPr>
          <p:cNvPr id="10" name="Title 1">
            <a:extLst>
              <a:ext uri="{FF2B5EF4-FFF2-40B4-BE49-F238E27FC236}">
                <a16:creationId xmlns:a16="http://schemas.microsoft.com/office/drawing/2014/main" id="{197B40D8-6CFF-489A-C243-FDDE0AE21C2B}"/>
              </a:ext>
            </a:extLst>
          </p:cNvPr>
          <p:cNvSpPr>
            <a:spLocks noGrp="1"/>
          </p:cNvSpPr>
          <p:nvPr>
            <p:ph type="title"/>
          </p:nvPr>
        </p:nvSpPr>
        <p:spPr>
          <a:xfrm>
            <a:off x="5604844" y="2305080"/>
            <a:ext cx="5654040" cy="2035061"/>
          </a:xfrm>
          <a:prstGeom prst="rect">
            <a:avLst/>
          </a:prstGeo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sz="5400" b="1" i="0">
                <a:solidFill>
                  <a:schemeClr val="bg1"/>
                </a:solidFill>
                <a:latin typeface="FFF Equipe Black" panose="02000503000000020004" pitchFamily="2" charset="77"/>
                <a:ea typeface="FFF Equipe Black" panose="02000503000000020004" pitchFamily="2" charset="77"/>
                <a:cs typeface="FFF Equipe Black" panose="02000503000000020004" pitchFamily="2" charset="77"/>
              </a:defRPr>
            </a:lvl1pPr>
          </a:lstStyle>
          <a:p>
            <a:r>
              <a:rPr lang="fr-FR"/>
              <a:t>Cliquez et modifiez le titre</a:t>
            </a:r>
            <a:endParaRPr lang="en-US" sz="6000" b="1">
              <a:solidFill>
                <a:schemeClr val="bg1"/>
              </a:solidFill>
            </a:endParaRPr>
          </a:p>
        </p:txBody>
      </p:sp>
    </p:spTree>
    <p:extLst>
      <p:ext uri="{BB962C8B-B14F-4D97-AF65-F5344CB8AC3E}">
        <p14:creationId xmlns:p14="http://schemas.microsoft.com/office/powerpoint/2010/main" val="445658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7FA4DA7-D6E3-C380-39C2-4CB70E840C07}"/>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2" name="Titre 1">
            <a:extLst>
              <a:ext uri="{FF2B5EF4-FFF2-40B4-BE49-F238E27FC236}">
                <a16:creationId xmlns:a16="http://schemas.microsoft.com/office/drawing/2014/main" id="{7A7989EB-EF74-8BFB-80A0-59FC9BD80BDE}"/>
              </a:ext>
            </a:extLst>
          </p:cNvPr>
          <p:cNvSpPr>
            <a:spLocks noGrp="1"/>
          </p:cNvSpPr>
          <p:nvPr>
            <p:ph type="title"/>
          </p:nvPr>
        </p:nvSpPr>
        <p:spPr/>
        <p:txBody>
          <a:bodyPr/>
          <a:lstStyle>
            <a:lvl1pPr algn="ctr">
              <a:defRPr b="1" i="0">
                <a:solidFill>
                  <a:srgbClr val="01387B"/>
                </a:solidFill>
                <a:latin typeface="FFF Equipe" panose="02000503000000020004" pitchFamily="2" charset="77"/>
              </a:defRPr>
            </a:lvl1pPr>
          </a:lstStyle>
          <a:p>
            <a:r>
              <a:rPr lang="fr-FR"/>
              <a:t>Modifiez le style du titre</a:t>
            </a:r>
          </a:p>
        </p:txBody>
      </p:sp>
      <p:sp>
        <p:nvSpPr>
          <p:cNvPr id="4" name="Espace réservé du texte 3">
            <a:extLst>
              <a:ext uri="{FF2B5EF4-FFF2-40B4-BE49-F238E27FC236}">
                <a16:creationId xmlns:a16="http://schemas.microsoft.com/office/drawing/2014/main" id="{EA4875CD-64C5-05F1-0DCA-588E004AD588}"/>
              </a:ext>
            </a:extLst>
          </p:cNvPr>
          <p:cNvSpPr>
            <a:spLocks noGrp="1"/>
          </p:cNvSpPr>
          <p:nvPr>
            <p:ph type="body" sz="quarter" idx="10"/>
          </p:nvPr>
        </p:nvSpPr>
        <p:spPr>
          <a:xfrm>
            <a:off x="838200" y="2011363"/>
            <a:ext cx="7900988" cy="4043362"/>
          </a:xfrm>
        </p:spPr>
        <p:txBody>
          <a:bodyPr>
            <a:normAutofit/>
          </a:bodyPr>
          <a:lstStyle>
            <a:lvl1pPr marL="228600" indent="-228600">
              <a:lnSpc>
                <a:spcPct val="150000"/>
              </a:lnSpc>
              <a:buFontTx/>
              <a:buBlip>
                <a:blip r:embed="rId3"/>
              </a:buBlip>
              <a:defRPr sz="1800">
                <a:solidFill>
                  <a:srgbClr val="01387B"/>
                </a:solidFill>
                <a:latin typeface="FFF Equipe" panose="02000503000000020004" pitchFamily="2" charset="77"/>
              </a:defRPr>
            </a:lvl1pPr>
            <a:lvl2pPr marL="685800" indent="-228600">
              <a:buFontTx/>
              <a:buBlip>
                <a:blip r:embed="rId3"/>
              </a:buBlip>
              <a:defRPr/>
            </a:lvl2pPr>
            <a:lvl3pPr marL="1143000" indent="-228600">
              <a:buFontTx/>
              <a:buBlip>
                <a:blip r:embed="rId3"/>
              </a:buBlip>
              <a:defRPr/>
            </a:lvl3pPr>
            <a:lvl4pPr marL="1600200" indent="-228600">
              <a:buFontTx/>
              <a:buBlip>
                <a:blip r:embed="rId3"/>
              </a:buBlip>
              <a:defRPr/>
            </a:lvl4pPr>
            <a:lvl5pPr marL="2057400" indent="-228600">
              <a:buFontTx/>
              <a:buBlip>
                <a:blip r:embed="rId3"/>
              </a:buBlip>
              <a:defRPr/>
            </a:lvl5pPr>
          </a:lstStyle>
          <a:p>
            <a:pPr lvl="0"/>
            <a:r>
              <a:rPr lang="fr-FR"/>
              <a:t>Cliquez pour modifier les styles du texte du masque</a:t>
            </a:r>
          </a:p>
        </p:txBody>
      </p:sp>
    </p:spTree>
    <p:extLst>
      <p:ext uri="{BB962C8B-B14F-4D97-AF65-F5344CB8AC3E}">
        <p14:creationId xmlns:p14="http://schemas.microsoft.com/office/powerpoint/2010/main" val="2248603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3445974-C38D-FAB2-EAA9-DA70D48A1A1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7A7989EB-EF74-8BFB-80A0-59FC9BD80BDE}"/>
              </a:ext>
            </a:extLst>
          </p:cNvPr>
          <p:cNvSpPr>
            <a:spLocks noGrp="1"/>
          </p:cNvSpPr>
          <p:nvPr>
            <p:ph type="title"/>
          </p:nvPr>
        </p:nvSpPr>
        <p:spPr/>
        <p:txBody>
          <a:bodyPr/>
          <a:lstStyle>
            <a:lvl1pPr algn="ctr">
              <a:defRPr b="1" i="0">
                <a:solidFill>
                  <a:srgbClr val="01387B"/>
                </a:solidFill>
                <a:latin typeface="FFF Equipe" panose="02000503000000020004" pitchFamily="2" charset="77"/>
              </a:defRPr>
            </a:lvl1pPr>
          </a:lstStyle>
          <a:p>
            <a:r>
              <a:rPr lang="fr-FR"/>
              <a:t>Modifiez le style du titre</a:t>
            </a:r>
          </a:p>
        </p:txBody>
      </p:sp>
      <p:sp>
        <p:nvSpPr>
          <p:cNvPr id="4" name="Espace réservé du texte 3">
            <a:extLst>
              <a:ext uri="{FF2B5EF4-FFF2-40B4-BE49-F238E27FC236}">
                <a16:creationId xmlns:a16="http://schemas.microsoft.com/office/drawing/2014/main" id="{EA4875CD-64C5-05F1-0DCA-588E004AD588}"/>
              </a:ext>
            </a:extLst>
          </p:cNvPr>
          <p:cNvSpPr>
            <a:spLocks noGrp="1"/>
          </p:cNvSpPr>
          <p:nvPr>
            <p:ph type="body" sz="quarter" idx="10"/>
          </p:nvPr>
        </p:nvSpPr>
        <p:spPr>
          <a:xfrm>
            <a:off x="838200" y="2011363"/>
            <a:ext cx="7900988" cy="4043362"/>
          </a:xfrm>
        </p:spPr>
        <p:txBody>
          <a:bodyPr>
            <a:normAutofit/>
          </a:bodyPr>
          <a:lstStyle>
            <a:lvl1pPr marL="228600" indent="-228600">
              <a:lnSpc>
                <a:spcPct val="150000"/>
              </a:lnSpc>
              <a:buFontTx/>
              <a:buBlip>
                <a:blip r:embed="rId3"/>
              </a:buBlip>
              <a:defRPr sz="1800">
                <a:solidFill>
                  <a:srgbClr val="01387B"/>
                </a:solidFill>
                <a:latin typeface="FFF Equipe" panose="02000503000000020004" pitchFamily="2" charset="77"/>
              </a:defRPr>
            </a:lvl1pPr>
            <a:lvl2pPr marL="685800" indent="-228600">
              <a:buFontTx/>
              <a:buBlip>
                <a:blip r:embed="rId3"/>
              </a:buBlip>
              <a:defRPr/>
            </a:lvl2pPr>
            <a:lvl3pPr marL="1143000" indent="-228600">
              <a:buFontTx/>
              <a:buBlip>
                <a:blip r:embed="rId3"/>
              </a:buBlip>
              <a:defRPr/>
            </a:lvl3pPr>
            <a:lvl4pPr marL="1600200" indent="-228600">
              <a:buFontTx/>
              <a:buBlip>
                <a:blip r:embed="rId3"/>
              </a:buBlip>
              <a:defRPr/>
            </a:lvl4pPr>
            <a:lvl5pPr marL="2057400" indent="-228600">
              <a:buFontTx/>
              <a:buBlip>
                <a:blip r:embed="rId3"/>
              </a:buBlip>
              <a:defRPr/>
            </a:lvl5pPr>
          </a:lstStyle>
          <a:p>
            <a:pPr lvl="0"/>
            <a:r>
              <a:rPr lang="fr-FR"/>
              <a:t>Cliquez pour modifier les styles du texte du masque</a:t>
            </a:r>
          </a:p>
        </p:txBody>
      </p:sp>
    </p:spTree>
    <p:extLst>
      <p:ext uri="{BB962C8B-B14F-4D97-AF65-F5344CB8AC3E}">
        <p14:creationId xmlns:p14="http://schemas.microsoft.com/office/powerpoint/2010/main" val="3785019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10C9976-A6DA-E9D5-CCB3-A65411A8D430}"/>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2" name="Titre 1">
            <a:extLst>
              <a:ext uri="{FF2B5EF4-FFF2-40B4-BE49-F238E27FC236}">
                <a16:creationId xmlns:a16="http://schemas.microsoft.com/office/drawing/2014/main" id="{7A7989EB-EF74-8BFB-80A0-59FC9BD80BDE}"/>
              </a:ext>
            </a:extLst>
          </p:cNvPr>
          <p:cNvSpPr>
            <a:spLocks noGrp="1"/>
          </p:cNvSpPr>
          <p:nvPr>
            <p:ph type="title"/>
          </p:nvPr>
        </p:nvSpPr>
        <p:spPr/>
        <p:txBody>
          <a:bodyPr/>
          <a:lstStyle>
            <a:lvl1pPr algn="ctr">
              <a:defRPr b="1" i="0">
                <a:solidFill>
                  <a:srgbClr val="01387B"/>
                </a:solidFill>
                <a:latin typeface="FFF Equipe" panose="02000503000000020004" pitchFamily="2" charset="77"/>
              </a:defRPr>
            </a:lvl1pPr>
          </a:lstStyle>
          <a:p>
            <a:r>
              <a:rPr lang="fr-FR"/>
              <a:t>Modifiez le style du titre</a:t>
            </a:r>
          </a:p>
        </p:txBody>
      </p:sp>
      <p:sp>
        <p:nvSpPr>
          <p:cNvPr id="3" name="Espace réservé du texte 3">
            <a:extLst>
              <a:ext uri="{FF2B5EF4-FFF2-40B4-BE49-F238E27FC236}">
                <a16:creationId xmlns:a16="http://schemas.microsoft.com/office/drawing/2014/main" id="{0845B8F3-EC03-5727-5540-0EF0C1490046}"/>
              </a:ext>
            </a:extLst>
          </p:cNvPr>
          <p:cNvSpPr>
            <a:spLocks noGrp="1"/>
          </p:cNvSpPr>
          <p:nvPr>
            <p:ph type="body" sz="quarter" idx="10"/>
          </p:nvPr>
        </p:nvSpPr>
        <p:spPr>
          <a:xfrm>
            <a:off x="838200" y="2011363"/>
            <a:ext cx="7900988" cy="4043362"/>
          </a:xfrm>
        </p:spPr>
        <p:txBody>
          <a:bodyPr>
            <a:normAutofit/>
          </a:bodyPr>
          <a:lstStyle>
            <a:lvl1pPr marL="228600" indent="-228600">
              <a:lnSpc>
                <a:spcPct val="150000"/>
              </a:lnSpc>
              <a:buFontTx/>
              <a:buBlip>
                <a:blip r:embed="rId3"/>
              </a:buBlip>
              <a:defRPr sz="1800">
                <a:solidFill>
                  <a:srgbClr val="01387B"/>
                </a:solidFill>
                <a:latin typeface="FFF Equipe" panose="02000503000000020004" pitchFamily="2" charset="77"/>
              </a:defRPr>
            </a:lvl1pPr>
            <a:lvl2pPr marL="685800" indent="-228600">
              <a:buFontTx/>
              <a:buBlip>
                <a:blip r:embed="rId3"/>
              </a:buBlip>
              <a:defRPr/>
            </a:lvl2pPr>
            <a:lvl3pPr marL="1143000" indent="-228600">
              <a:buFontTx/>
              <a:buBlip>
                <a:blip r:embed="rId3"/>
              </a:buBlip>
              <a:defRPr/>
            </a:lvl3pPr>
            <a:lvl4pPr marL="1600200" indent="-228600">
              <a:buFontTx/>
              <a:buBlip>
                <a:blip r:embed="rId3"/>
              </a:buBlip>
              <a:defRPr/>
            </a:lvl4pPr>
            <a:lvl5pPr marL="2057400" indent="-228600">
              <a:buFontTx/>
              <a:buBlip>
                <a:blip r:embed="rId3"/>
              </a:buBlip>
              <a:defRPr/>
            </a:lvl5pPr>
          </a:lstStyle>
          <a:p>
            <a:pPr lvl="0"/>
            <a:r>
              <a:rPr lang="fr-FR"/>
              <a:t>Cliquez pour modifier les styles du texte du masque</a:t>
            </a:r>
          </a:p>
        </p:txBody>
      </p:sp>
    </p:spTree>
    <p:extLst>
      <p:ext uri="{BB962C8B-B14F-4D97-AF65-F5344CB8AC3E}">
        <p14:creationId xmlns:p14="http://schemas.microsoft.com/office/powerpoint/2010/main" val="3467805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re seul">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BAD7388B-B592-4746-16B2-DB345D30AB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7A7989EB-EF74-8BFB-80A0-59FC9BD80BDE}"/>
              </a:ext>
            </a:extLst>
          </p:cNvPr>
          <p:cNvSpPr>
            <a:spLocks noGrp="1"/>
          </p:cNvSpPr>
          <p:nvPr>
            <p:ph type="title"/>
          </p:nvPr>
        </p:nvSpPr>
        <p:spPr/>
        <p:txBody>
          <a:bodyPr/>
          <a:lstStyle>
            <a:lvl1pPr algn="ctr">
              <a:defRPr b="1" i="0">
                <a:solidFill>
                  <a:srgbClr val="01387B"/>
                </a:solidFill>
                <a:latin typeface="FFF Equipe" panose="02000503000000020004" pitchFamily="2" charset="77"/>
              </a:defRPr>
            </a:lvl1pPr>
          </a:lstStyle>
          <a:p>
            <a:r>
              <a:rPr lang="fr-FR"/>
              <a:t>Modifiez le style du titre</a:t>
            </a:r>
          </a:p>
        </p:txBody>
      </p:sp>
      <p:sp>
        <p:nvSpPr>
          <p:cNvPr id="3" name="Espace réservé du texte 3">
            <a:extLst>
              <a:ext uri="{FF2B5EF4-FFF2-40B4-BE49-F238E27FC236}">
                <a16:creationId xmlns:a16="http://schemas.microsoft.com/office/drawing/2014/main" id="{0845B8F3-EC03-5727-5540-0EF0C1490046}"/>
              </a:ext>
            </a:extLst>
          </p:cNvPr>
          <p:cNvSpPr>
            <a:spLocks noGrp="1"/>
          </p:cNvSpPr>
          <p:nvPr>
            <p:ph type="body" sz="quarter" idx="10"/>
          </p:nvPr>
        </p:nvSpPr>
        <p:spPr>
          <a:xfrm>
            <a:off x="838200" y="2011363"/>
            <a:ext cx="7900988" cy="4043362"/>
          </a:xfrm>
        </p:spPr>
        <p:txBody>
          <a:bodyPr>
            <a:normAutofit/>
          </a:bodyPr>
          <a:lstStyle>
            <a:lvl1pPr marL="228600" indent="-228600">
              <a:lnSpc>
                <a:spcPct val="150000"/>
              </a:lnSpc>
              <a:buFontTx/>
              <a:buBlip>
                <a:blip r:embed="rId3"/>
              </a:buBlip>
              <a:defRPr sz="1800">
                <a:solidFill>
                  <a:srgbClr val="01387B"/>
                </a:solidFill>
                <a:latin typeface="FFF Equipe" panose="02000503000000020004" pitchFamily="2" charset="77"/>
              </a:defRPr>
            </a:lvl1pPr>
            <a:lvl2pPr marL="685800" indent="-228600">
              <a:buFontTx/>
              <a:buBlip>
                <a:blip r:embed="rId3"/>
              </a:buBlip>
              <a:defRPr/>
            </a:lvl2pPr>
            <a:lvl3pPr marL="1143000" indent="-228600">
              <a:buFontTx/>
              <a:buBlip>
                <a:blip r:embed="rId3"/>
              </a:buBlip>
              <a:defRPr/>
            </a:lvl3pPr>
            <a:lvl4pPr marL="1600200" indent="-228600">
              <a:buFontTx/>
              <a:buBlip>
                <a:blip r:embed="rId3"/>
              </a:buBlip>
              <a:defRPr/>
            </a:lvl4pPr>
            <a:lvl5pPr marL="2057400" indent="-228600">
              <a:buFontTx/>
              <a:buBlip>
                <a:blip r:embed="rId3"/>
              </a:buBlip>
              <a:defRPr/>
            </a:lvl5pPr>
          </a:lstStyle>
          <a:p>
            <a:pPr lvl="0"/>
            <a:r>
              <a:rPr lang="fr-FR"/>
              <a:t>Cliquez pour modifier les styles du texte du masque</a:t>
            </a:r>
          </a:p>
        </p:txBody>
      </p:sp>
    </p:spTree>
    <p:extLst>
      <p:ext uri="{BB962C8B-B14F-4D97-AF65-F5344CB8AC3E}">
        <p14:creationId xmlns:p14="http://schemas.microsoft.com/office/powerpoint/2010/main" val="138106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seul">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5D58ED0-DDF0-2AE5-9F6A-DDDEF3339ED8}"/>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2" name="Titre 1">
            <a:extLst>
              <a:ext uri="{FF2B5EF4-FFF2-40B4-BE49-F238E27FC236}">
                <a16:creationId xmlns:a16="http://schemas.microsoft.com/office/drawing/2014/main" id="{7A7989EB-EF74-8BFB-80A0-59FC9BD80BDE}"/>
              </a:ext>
            </a:extLst>
          </p:cNvPr>
          <p:cNvSpPr>
            <a:spLocks noGrp="1"/>
          </p:cNvSpPr>
          <p:nvPr>
            <p:ph type="title"/>
          </p:nvPr>
        </p:nvSpPr>
        <p:spPr>
          <a:xfrm>
            <a:off x="577516" y="365125"/>
            <a:ext cx="7786838" cy="1325563"/>
          </a:xfrm>
        </p:spPr>
        <p:txBody>
          <a:bodyPr/>
          <a:lstStyle>
            <a:lvl1pPr algn="ctr">
              <a:defRPr b="1" i="0">
                <a:solidFill>
                  <a:srgbClr val="01387B"/>
                </a:solidFill>
                <a:latin typeface="FFF Equipe" panose="02000503000000020004" pitchFamily="2" charset="77"/>
              </a:defRPr>
            </a:lvl1pPr>
          </a:lstStyle>
          <a:p>
            <a:r>
              <a:rPr lang="fr-FR"/>
              <a:t>Modifiez le style du titre</a:t>
            </a:r>
          </a:p>
        </p:txBody>
      </p:sp>
      <p:sp>
        <p:nvSpPr>
          <p:cNvPr id="3" name="Espace réservé du texte 3">
            <a:extLst>
              <a:ext uri="{FF2B5EF4-FFF2-40B4-BE49-F238E27FC236}">
                <a16:creationId xmlns:a16="http://schemas.microsoft.com/office/drawing/2014/main" id="{868BBE36-3DAD-60BA-7603-D0578F1B1A1D}"/>
              </a:ext>
            </a:extLst>
          </p:cNvPr>
          <p:cNvSpPr>
            <a:spLocks noGrp="1"/>
          </p:cNvSpPr>
          <p:nvPr>
            <p:ph type="body" sz="quarter" idx="10"/>
          </p:nvPr>
        </p:nvSpPr>
        <p:spPr>
          <a:xfrm>
            <a:off x="838200" y="2011363"/>
            <a:ext cx="6101615" cy="4043362"/>
          </a:xfrm>
        </p:spPr>
        <p:txBody>
          <a:bodyPr>
            <a:normAutofit/>
          </a:bodyPr>
          <a:lstStyle>
            <a:lvl1pPr marL="228600" indent="-228600">
              <a:lnSpc>
                <a:spcPct val="150000"/>
              </a:lnSpc>
              <a:buFontTx/>
              <a:buBlip>
                <a:blip r:embed="rId3"/>
              </a:buBlip>
              <a:defRPr sz="1800">
                <a:solidFill>
                  <a:srgbClr val="01387B"/>
                </a:solidFill>
                <a:latin typeface="FFF Equipe" panose="02000503000000020004" pitchFamily="2" charset="77"/>
              </a:defRPr>
            </a:lvl1pPr>
            <a:lvl2pPr marL="685800" indent="-228600">
              <a:buFontTx/>
              <a:buBlip>
                <a:blip r:embed="rId3"/>
              </a:buBlip>
              <a:defRPr/>
            </a:lvl2pPr>
            <a:lvl3pPr marL="1143000" indent="-228600">
              <a:buFontTx/>
              <a:buBlip>
                <a:blip r:embed="rId3"/>
              </a:buBlip>
              <a:defRPr/>
            </a:lvl3pPr>
            <a:lvl4pPr marL="1600200" indent="-228600">
              <a:buFontTx/>
              <a:buBlip>
                <a:blip r:embed="rId3"/>
              </a:buBlip>
              <a:defRPr/>
            </a:lvl4pPr>
            <a:lvl5pPr marL="2057400" indent="-228600">
              <a:buFontTx/>
              <a:buBlip>
                <a:blip r:embed="rId3"/>
              </a:buBlip>
              <a:defRPr/>
            </a:lvl5pPr>
          </a:lstStyle>
          <a:p>
            <a:pPr lvl="0"/>
            <a:r>
              <a:rPr lang="fr-FR"/>
              <a:t>Cliquez pour modifier les styles du texte du masque</a:t>
            </a:r>
          </a:p>
        </p:txBody>
      </p:sp>
    </p:spTree>
    <p:extLst>
      <p:ext uri="{BB962C8B-B14F-4D97-AF65-F5344CB8AC3E}">
        <p14:creationId xmlns:p14="http://schemas.microsoft.com/office/powerpoint/2010/main" val="62110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7989EB-EF74-8BFB-80A0-59FC9BD80BDE}"/>
              </a:ext>
            </a:extLst>
          </p:cNvPr>
          <p:cNvSpPr>
            <a:spLocks noGrp="1"/>
          </p:cNvSpPr>
          <p:nvPr>
            <p:ph type="title"/>
          </p:nvPr>
        </p:nvSpPr>
        <p:spPr>
          <a:xfrm>
            <a:off x="577516" y="365125"/>
            <a:ext cx="7786838" cy="1325563"/>
          </a:xfrm>
        </p:spPr>
        <p:txBody>
          <a:bodyPr/>
          <a:lstStyle>
            <a:lvl1pPr algn="ctr">
              <a:defRPr b="1" i="0">
                <a:solidFill>
                  <a:srgbClr val="01387B"/>
                </a:solidFill>
                <a:latin typeface="FFF Equipe" panose="02000503000000020004" pitchFamily="2" charset="77"/>
              </a:defRPr>
            </a:lvl1pPr>
          </a:lstStyle>
          <a:p>
            <a:r>
              <a:rPr lang="fr-FR"/>
              <a:t>Modifiez le style du titre</a:t>
            </a:r>
          </a:p>
        </p:txBody>
      </p:sp>
      <p:sp>
        <p:nvSpPr>
          <p:cNvPr id="3" name="Espace réservé du texte 3">
            <a:extLst>
              <a:ext uri="{FF2B5EF4-FFF2-40B4-BE49-F238E27FC236}">
                <a16:creationId xmlns:a16="http://schemas.microsoft.com/office/drawing/2014/main" id="{A419648B-44B7-2888-FBE0-EFDCF9B0ABC8}"/>
              </a:ext>
            </a:extLst>
          </p:cNvPr>
          <p:cNvSpPr>
            <a:spLocks noGrp="1"/>
          </p:cNvSpPr>
          <p:nvPr>
            <p:ph type="body" sz="quarter" idx="10"/>
          </p:nvPr>
        </p:nvSpPr>
        <p:spPr>
          <a:xfrm>
            <a:off x="577516" y="2011363"/>
            <a:ext cx="7900988" cy="4043362"/>
          </a:xfrm>
        </p:spPr>
        <p:txBody>
          <a:bodyPr>
            <a:normAutofit/>
          </a:bodyPr>
          <a:lstStyle>
            <a:lvl1pPr marL="228600" indent="-228600">
              <a:lnSpc>
                <a:spcPct val="150000"/>
              </a:lnSpc>
              <a:buFontTx/>
              <a:buBlip>
                <a:blip r:embed="rId2"/>
              </a:buBlip>
              <a:defRPr sz="1800">
                <a:solidFill>
                  <a:srgbClr val="01387B"/>
                </a:solidFill>
                <a:latin typeface="FFF Equipe" panose="02000503000000020004" pitchFamily="2" charset="77"/>
              </a:defRPr>
            </a:lvl1pPr>
            <a:lvl2pPr marL="685800" indent="-22860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fr-FR"/>
              <a:t>Cliquez pour modifier les styles du texte du masque</a:t>
            </a:r>
          </a:p>
        </p:txBody>
      </p:sp>
    </p:spTree>
    <p:extLst>
      <p:ext uri="{BB962C8B-B14F-4D97-AF65-F5344CB8AC3E}">
        <p14:creationId xmlns:p14="http://schemas.microsoft.com/office/powerpoint/2010/main" val="124083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8127B79-B436-E1BD-E446-C006DF9B15B7}"/>
              </a:ext>
            </a:extLst>
          </p:cNvPr>
          <p:cNvPicPr>
            <a:picLocks noChangeAspect="1"/>
          </p:cNvPicPr>
          <p:nvPr userDrawn="1"/>
        </p:nvPicPr>
        <p:blipFill>
          <a:blip r:embed="rId2"/>
          <a:stretch>
            <a:fillRect/>
          </a:stretch>
        </p:blipFill>
        <p:spPr>
          <a:xfrm>
            <a:off x="0" y="0"/>
            <a:ext cx="12193473" cy="6858000"/>
          </a:xfrm>
          <a:prstGeom prst="rect">
            <a:avLst/>
          </a:prstGeom>
        </p:spPr>
      </p:pic>
      <p:sp>
        <p:nvSpPr>
          <p:cNvPr id="8" name="Titre 1">
            <a:extLst>
              <a:ext uri="{FF2B5EF4-FFF2-40B4-BE49-F238E27FC236}">
                <a16:creationId xmlns:a16="http://schemas.microsoft.com/office/drawing/2014/main" id="{7D70248D-BCB7-D0EC-7178-C5AEEBC4D50D}"/>
              </a:ext>
            </a:extLst>
          </p:cNvPr>
          <p:cNvSpPr>
            <a:spLocks noGrp="1"/>
          </p:cNvSpPr>
          <p:nvPr>
            <p:ph type="title"/>
          </p:nvPr>
        </p:nvSpPr>
        <p:spPr>
          <a:xfrm>
            <a:off x="577516" y="365125"/>
            <a:ext cx="10530038" cy="1325563"/>
          </a:xfrm>
        </p:spPr>
        <p:txBody>
          <a:bodyPr/>
          <a:lstStyle>
            <a:lvl1pPr algn="ctr">
              <a:defRPr b="1" i="0">
                <a:solidFill>
                  <a:schemeClr val="bg1"/>
                </a:solidFill>
                <a:latin typeface="FFF Equipe" panose="02000503000000020004" pitchFamily="2" charset="77"/>
              </a:defRPr>
            </a:lvl1pPr>
          </a:lstStyle>
          <a:p>
            <a:r>
              <a:rPr lang="fr-FR"/>
              <a:t>Modifiez le style du titre</a:t>
            </a:r>
          </a:p>
        </p:txBody>
      </p:sp>
    </p:spTree>
    <p:extLst>
      <p:ext uri="{BB962C8B-B14F-4D97-AF65-F5344CB8AC3E}">
        <p14:creationId xmlns:p14="http://schemas.microsoft.com/office/powerpoint/2010/main" val="2461763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4CD20F8-9CB9-19BE-045E-83F9FDA84C39}"/>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8" name="Titre 1">
            <a:extLst>
              <a:ext uri="{FF2B5EF4-FFF2-40B4-BE49-F238E27FC236}">
                <a16:creationId xmlns:a16="http://schemas.microsoft.com/office/drawing/2014/main" id="{7D70248D-BCB7-D0EC-7178-C5AEEBC4D50D}"/>
              </a:ext>
            </a:extLst>
          </p:cNvPr>
          <p:cNvSpPr>
            <a:spLocks noGrp="1"/>
          </p:cNvSpPr>
          <p:nvPr>
            <p:ph type="title"/>
          </p:nvPr>
        </p:nvSpPr>
        <p:spPr>
          <a:xfrm>
            <a:off x="577516" y="365125"/>
            <a:ext cx="10530038" cy="1325563"/>
          </a:xfrm>
        </p:spPr>
        <p:txBody>
          <a:bodyPr/>
          <a:lstStyle>
            <a:lvl1pPr algn="ctr">
              <a:defRPr b="1" i="0">
                <a:solidFill>
                  <a:schemeClr val="bg1"/>
                </a:solidFill>
                <a:latin typeface="FFF Equipe" panose="02000503000000020004" pitchFamily="2" charset="77"/>
              </a:defRPr>
            </a:lvl1pPr>
          </a:lstStyle>
          <a:p>
            <a:r>
              <a:rPr lang="fr-FR"/>
              <a:t>Modifiez le style du titre</a:t>
            </a:r>
          </a:p>
        </p:txBody>
      </p:sp>
    </p:spTree>
    <p:extLst>
      <p:ext uri="{BB962C8B-B14F-4D97-AF65-F5344CB8AC3E}">
        <p14:creationId xmlns:p14="http://schemas.microsoft.com/office/powerpoint/2010/main" val="90819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731CA5E-AA71-8CB8-CB06-6F5F67003E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4E3FF9E-A5F0-2D90-3343-49B0FAF9C7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904CBE9-44CF-6C87-30EC-75563B992C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4D0995-AF67-BC40-843C-7A54A7ACC5B4}"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1ACF39CB-5025-F19E-9032-92337105E0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56394B3-7220-9C19-89AF-223C28FC6B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F98490-F53F-614D-9D58-849353C69DA8}" type="slidenum">
              <a:rPr lang="fr-FR" smtClean="0"/>
              <a:t>‹N°›</a:t>
            </a:fld>
            <a:endParaRPr lang="fr-FR"/>
          </a:p>
        </p:txBody>
      </p:sp>
    </p:spTree>
    <p:extLst>
      <p:ext uri="{BB962C8B-B14F-4D97-AF65-F5344CB8AC3E}">
        <p14:creationId xmlns:p14="http://schemas.microsoft.com/office/powerpoint/2010/main" val="2332317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65" r:id="rId5"/>
    <p:sldLayoutId id="2147483660" r:id="rId6"/>
    <p:sldLayoutId id="2147483666"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275BFF6F-57DC-7072-97FF-E147A234DF94}"/>
              </a:ext>
            </a:extLst>
          </p:cNvPr>
          <p:cNvSpPr>
            <a:spLocks noGrp="1"/>
          </p:cNvSpPr>
          <p:nvPr>
            <p:ph type="title"/>
          </p:nvPr>
        </p:nvSpPr>
        <p:spPr>
          <a:xfrm>
            <a:off x="5162392" y="2411469"/>
            <a:ext cx="5654040" cy="2035061"/>
          </a:xfrm>
        </p:spPr>
        <p:txBody>
          <a:bodyPr>
            <a:normAutofit fontScale="90000"/>
          </a:bodyPr>
          <a:lstStyle/>
          <a:p>
            <a:pPr algn="ctr"/>
            <a:r>
              <a:rPr lang="fr-FR" sz="6600" dirty="0"/>
              <a:t>GUIDE PRATIQUE</a:t>
            </a:r>
            <a:br>
              <a:rPr lang="fr-FR" b="0" dirty="0"/>
            </a:br>
            <a:r>
              <a:rPr lang="fr-FR" sz="2800" dirty="0"/>
              <a:t>- </a:t>
            </a:r>
            <a:r>
              <a:rPr lang="fr-FR" sz="2700" dirty="0"/>
              <a:t>DOCUMENTS ADMINISTRATIFS</a:t>
            </a:r>
            <a:r>
              <a:rPr lang="fr-FR" sz="2800" dirty="0"/>
              <a:t> -</a:t>
            </a:r>
            <a:r>
              <a:rPr lang="fr-FR" sz="2700" dirty="0"/>
              <a:t> </a:t>
            </a:r>
            <a:br>
              <a:rPr lang="fr-FR" b="0" dirty="0"/>
            </a:br>
            <a:endParaRPr lang="fr-FR" sz="6600" dirty="0"/>
          </a:p>
        </p:txBody>
      </p:sp>
      <p:sp>
        <p:nvSpPr>
          <p:cNvPr id="3" name="Espace réservé du texte 2">
            <a:extLst>
              <a:ext uri="{FF2B5EF4-FFF2-40B4-BE49-F238E27FC236}">
                <a16:creationId xmlns:a16="http://schemas.microsoft.com/office/drawing/2014/main" id="{9DE6B021-EFC2-0C7D-4D1F-A0816BDEF126}"/>
              </a:ext>
            </a:extLst>
          </p:cNvPr>
          <p:cNvSpPr>
            <a:spLocks noGrp="1"/>
          </p:cNvSpPr>
          <p:nvPr>
            <p:ph type="body" sz="quarter" idx="14"/>
          </p:nvPr>
        </p:nvSpPr>
        <p:spPr>
          <a:xfrm>
            <a:off x="2566676" y="2511341"/>
            <a:ext cx="2855930" cy="2035061"/>
          </a:xfrm>
        </p:spPr>
        <p:txBody>
          <a:bodyPr>
            <a:normAutofit fontScale="92500" lnSpcReduction="10000"/>
          </a:bodyPr>
          <a:lstStyle/>
          <a:p>
            <a:r>
              <a:rPr lang="fr-FR" dirty="0">
                <a:ln>
                  <a:solidFill>
                    <a:schemeClr val="bg1"/>
                  </a:solidFill>
                </a:ln>
                <a:effectLst>
                  <a:outerShdw blurRad="50800" dist="38100" dir="2700000" algn="tl" rotWithShape="0">
                    <a:prstClr val="black">
                      <a:alpha val="40000"/>
                    </a:prstClr>
                  </a:outerShdw>
                </a:effectLst>
              </a:rPr>
              <a:t>U11F</a:t>
            </a:r>
          </a:p>
        </p:txBody>
      </p:sp>
    </p:spTree>
    <p:extLst>
      <p:ext uri="{BB962C8B-B14F-4D97-AF65-F5344CB8AC3E}">
        <p14:creationId xmlns:p14="http://schemas.microsoft.com/office/powerpoint/2010/main" val="1024998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1CDE-1BFC-37EB-EB5D-9BFFD39FA220}"/>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1708B1A7-EEB9-91AC-DCF0-A09AC834F243}"/>
              </a:ext>
            </a:extLst>
          </p:cNvPr>
          <p:cNvGraphicFramePr>
            <a:graphicFrameLocks noGrp="1"/>
          </p:cNvGraphicFramePr>
          <p:nvPr>
            <p:extLst>
              <p:ext uri="{D42A27DB-BD31-4B8C-83A1-F6EECF244321}">
                <p14:modId xmlns:p14="http://schemas.microsoft.com/office/powerpoint/2010/main" val="2839046336"/>
              </p:ext>
            </p:extLst>
          </p:nvPr>
        </p:nvGraphicFramePr>
        <p:xfrm>
          <a:off x="1120222" y="1243242"/>
          <a:ext cx="8465573" cy="4046396"/>
        </p:xfrm>
        <a:graphic>
          <a:graphicData uri="http://schemas.openxmlformats.org/drawingml/2006/table">
            <a:tbl>
              <a:tblPr firstRow="1" bandRow="1">
                <a:tableStyleId>{5940675A-B579-460E-94D1-54222C63F5DA}</a:tableStyleId>
              </a:tblPr>
              <a:tblGrid>
                <a:gridCol w="511789">
                  <a:extLst>
                    <a:ext uri="{9D8B030D-6E8A-4147-A177-3AD203B41FA5}">
                      <a16:colId xmlns:a16="http://schemas.microsoft.com/office/drawing/2014/main" val="4091825189"/>
                    </a:ext>
                  </a:extLst>
                </a:gridCol>
                <a:gridCol w="2312641">
                  <a:extLst>
                    <a:ext uri="{9D8B030D-6E8A-4147-A177-3AD203B41FA5}">
                      <a16:colId xmlns:a16="http://schemas.microsoft.com/office/drawing/2014/main" val="4142230837"/>
                    </a:ext>
                  </a:extLst>
                </a:gridCol>
                <a:gridCol w="2246337">
                  <a:extLst>
                    <a:ext uri="{9D8B030D-6E8A-4147-A177-3AD203B41FA5}">
                      <a16:colId xmlns:a16="http://schemas.microsoft.com/office/drawing/2014/main" val="3120220421"/>
                    </a:ext>
                  </a:extLst>
                </a:gridCol>
                <a:gridCol w="759761">
                  <a:extLst>
                    <a:ext uri="{9D8B030D-6E8A-4147-A177-3AD203B41FA5}">
                      <a16:colId xmlns:a16="http://schemas.microsoft.com/office/drawing/2014/main" val="213446308"/>
                    </a:ext>
                  </a:extLst>
                </a:gridCol>
                <a:gridCol w="757085">
                  <a:extLst>
                    <a:ext uri="{9D8B030D-6E8A-4147-A177-3AD203B41FA5}">
                      <a16:colId xmlns:a16="http://schemas.microsoft.com/office/drawing/2014/main" val="4226015652"/>
                    </a:ext>
                  </a:extLst>
                </a:gridCol>
                <a:gridCol w="757083">
                  <a:extLst>
                    <a:ext uri="{9D8B030D-6E8A-4147-A177-3AD203B41FA5}">
                      <a16:colId xmlns:a16="http://schemas.microsoft.com/office/drawing/2014/main" val="1507266619"/>
                    </a:ext>
                  </a:extLst>
                </a:gridCol>
                <a:gridCol w="1120877">
                  <a:extLst>
                    <a:ext uri="{9D8B030D-6E8A-4147-A177-3AD203B41FA5}">
                      <a16:colId xmlns:a16="http://schemas.microsoft.com/office/drawing/2014/main" val="1712875515"/>
                    </a:ext>
                  </a:extLst>
                </a:gridCol>
              </a:tblGrid>
              <a:tr h="590396">
                <a:tc>
                  <a:txBody>
                    <a:bodyPr/>
                    <a:lstStyle/>
                    <a:p>
                      <a:pPr algn="ctr"/>
                      <a:r>
                        <a:rPr lang="fr-FR" sz="1600" b="1" dirty="0">
                          <a:solidFill>
                            <a:schemeClr val="bg1"/>
                          </a:solidFill>
                          <a:latin typeface="FFF Equipe" panose="02000503000000020004" pitchFamily="50" charset="0"/>
                        </a:rPr>
                        <a:t>N°</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NOM-Prénom</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N° Licence</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*U9F</a:t>
                      </a:r>
                    </a:p>
                    <a:p>
                      <a:pPr algn="ctr"/>
                      <a:r>
                        <a:rPr lang="fr-FR" sz="1400" b="1" dirty="0">
                          <a:solidFill>
                            <a:schemeClr val="bg1"/>
                          </a:solidFill>
                          <a:latin typeface="FFF Equipe" panose="02000503000000020004" pitchFamily="50" charset="0"/>
                        </a:rPr>
                        <a:t>3 max</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U10F</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U11F</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Score jonglerie*</a:t>
                      </a:r>
                    </a:p>
                  </a:txBody>
                  <a:tcPr anchor="ctr">
                    <a:solidFill>
                      <a:srgbClr val="E92B20"/>
                    </a:solidFill>
                  </a:tcPr>
                </a:tc>
                <a:extLst>
                  <a:ext uri="{0D108BD9-81ED-4DB2-BD59-A6C34878D82A}">
                    <a16:rowId xmlns:a16="http://schemas.microsoft.com/office/drawing/2014/main" val="1642446063"/>
                  </a:ext>
                </a:extLst>
              </a:tr>
              <a:tr h="432000">
                <a:tc>
                  <a:txBody>
                    <a:bodyPr/>
                    <a:lstStyle/>
                    <a:p>
                      <a:pPr algn="ctr"/>
                      <a:r>
                        <a:rPr lang="fr-FR" sz="1600" b="1" dirty="0">
                          <a:solidFill>
                            <a:schemeClr val="bg1"/>
                          </a:solidFill>
                          <a:latin typeface="FFF Equipe" panose="02000503000000020004" pitchFamily="50" charset="0"/>
                        </a:rPr>
                        <a:t>1</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2197522449"/>
                  </a:ext>
                </a:extLst>
              </a:tr>
              <a:tr h="432000">
                <a:tc>
                  <a:txBody>
                    <a:bodyPr/>
                    <a:lstStyle/>
                    <a:p>
                      <a:pPr algn="ctr"/>
                      <a:r>
                        <a:rPr lang="fr-FR" sz="1600" b="1" dirty="0">
                          <a:solidFill>
                            <a:schemeClr val="bg1"/>
                          </a:solidFill>
                          <a:latin typeface="FFF Equipe" panose="02000503000000020004" pitchFamily="50" charset="0"/>
                        </a:rPr>
                        <a:t>2</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3112871631"/>
                  </a:ext>
                </a:extLst>
              </a:tr>
              <a:tr h="432000">
                <a:tc>
                  <a:txBody>
                    <a:bodyPr/>
                    <a:lstStyle/>
                    <a:p>
                      <a:pPr algn="ctr"/>
                      <a:r>
                        <a:rPr lang="fr-FR" sz="1600" b="1" dirty="0">
                          <a:solidFill>
                            <a:schemeClr val="bg1"/>
                          </a:solidFill>
                          <a:latin typeface="FFF Equipe" panose="02000503000000020004" pitchFamily="50" charset="0"/>
                        </a:rPr>
                        <a:t>3</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828146633"/>
                  </a:ext>
                </a:extLst>
              </a:tr>
              <a:tr h="432000">
                <a:tc>
                  <a:txBody>
                    <a:bodyPr/>
                    <a:lstStyle/>
                    <a:p>
                      <a:pPr algn="ctr"/>
                      <a:r>
                        <a:rPr lang="fr-FR" sz="1600" b="1" dirty="0">
                          <a:solidFill>
                            <a:schemeClr val="bg1"/>
                          </a:solidFill>
                          <a:latin typeface="FFF Equipe" panose="02000503000000020004" pitchFamily="50" charset="0"/>
                        </a:rPr>
                        <a:t>4</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1733810272"/>
                  </a:ext>
                </a:extLst>
              </a:tr>
              <a:tr h="432000">
                <a:tc>
                  <a:txBody>
                    <a:bodyPr/>
                    <a:lstStyle/>
                    <a:p>
                      <a:pPr algn="ctr"/>
                      <a:r>
                        <a:rPr lang="fr-FR" sz="1600" b="1" dirty="0">
                          <a:solidFill>
                            <a:schemeClr val="bg1"/>
                          </a:solidFill>
                          <a:latin typeface="FFF Equipe" panose="02000503000000020004" pitchFamily="50" charset="0"/>
                        </a:rPr>
                        <a:t>5</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2282860804"/>
                  </a:ext>
                </a:extLst>
              </a:tr>
              <a:tr h="432000">
                <a:tc>
                  <a:txBody>
                    <a:bodyPr/>
                    <a:lstStyle/>
                    <a:p>
                      <a:pPr algn="ctr"/>
                      <a:r>
                        <a:rPr lang="fr-FR" sz="1600" b="1" dirty="0">
                          <a:solidFill>
                            <a:schemeClr val="bg1"/>
                          </a:solidFill>
                          <a:latin typeface="FFF Equipe" panose="02000503000000020004" pitchFamily="50" charset="0"/>
                        </a:rPr>
                        <a:t>6</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101951111"/>
                  </a:ext>
                </a:extLst>
              </a:tr>
              <a:tr h="432000">
                <a:tc>
                  <a:txBody>
                    <a:bodyPr/>
                    <a:lstStyle/>
                    <a:p>
                      <a:pPr algn="ctr"/>
                      <a:r>
                        <a:rPr lang="fr-FR" sz="1600" b="1" dirty="0">
                          <a:solidFill>
                            <a:schemeClr val="bg1"/>
                          </a:solidFill>
                          <a:latin typeface="FFF Equipe" panose="02000503000000020004" pitchFamily="50" charset="0"/>
                        </a:rPr>
                        <a:t>7</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3849932630"/>
                  </a:ext>
                </a:extLst>
              </a:tr>
              <a:tr h="432000">
                <a:tc>
                  <a:txBody>
                    <a:bodyPr/>
                    <a:lstStyle/>
                    <a:p>
                      <a:pPr algn="ctr"/>
                      <a:r>
                        <a:rPr lang="fr-FR" sz="1600" b="1" dirty="0">
                          <a:solidFill>
                            <a:schemeClr val="bg1"/>
                          </a:solidFill>
                          <a:latin typeface="FFF Equipe" panose="02000503000000020004" pitchFamily="50" charset="0"/>
                        </a:rPr>
                        <a:t>8</a:t>
                      </a:r>
                    </a:p>
                  </a:txBody>
                  <a:tcPr anchor="ctr">
                    <a:solidFill>
                      <a:srgbClr val="E92B20"/>
                    </a:solidFill>
                  </a:tcP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tc>
                  <a:txBody>
                    <a:bodyPr/>
                    <a:lstStyle/>
                    <a:p>
                      <a:pPr algn="ctr"/>
                      <a:endParaRPr lang="fr-FR" sz="1400" dirty="0">
                        <a:solidFill>
                          <a:schemeClr val="tx1"/>
                        </a:solidFill>
                        <a:latin typeface="FFF Equipe" panose="02000503000000020004" pitchFamily="50" charset="0"/>
                      </a:endParaRPr>
                    </a:p>
                  </a:txBody>
                  <a:tcPr anchor="ctr"/>
                </a:tc>
                <a:extLst>
                  <a:ext uri="{0D108BD9-81ED-4DB2-BD59-A6C34878D82A}">
                    <a16:rowId xmlns:a16="http://schemas.microsoft.com/office/drawing/2014/main" val="1882780994"/>
                  </a:ext>
                </a:extLst>
              </a:tr>
            </a:tbl>
          </a:graphicData>
        </a:graphic>
      </p:graphicFrame>
      <p:graphicFrame>
        <p:nvGraphicFramePr>
          <p:cNvPr id="6" name="Tableau 5">
            <a:extLst>
              <a:ext uri="{FF2B5EF4-FFF2-40B4-BE49-F238E27FC236}">
                <a16:creationId xmlns:a16="http://schemas.microsoft.com/office/drawing/2014/main" id="{4E875C9C-6EA0-BDB5-8D64-AE8E1DAABC1A}"/>
              </a:ext>
            </a:extLst>
          </p:cNvPr>
          <p:cNvGraphicFramePr>
            <a:graphicFrameLocks noGrp="1"/>
          </p:cNvGraphicFramePr>
          <p:nvPr>
            <p:extLst>
              <p:ext uri="{D42A27DB-BD31-4B8C-83A1-F6EECF244321}">
                <p14:modId xmlns:p14="http://schemas.microsoft.com/office/powerpoint/2010/main" val="2395838866"/>
              </p:ext>
            </p:extLst>
          </p:nvPr>
        </p:nvGraphicFramePr>
        <p:xfrm>
          <a:off x="1632979" y="5373001"/>
          <a:ext cx="7952817" cy="839208"/>
        </p:xfrm>
        <a:graphic>
          <a:graphicData uri="http://schemas.openxmlformats.org/drawingml/2006/table">
            <a:tbl>
              <a:tblPr firstRow="1" bandRow="1">
                <a:tableStyleId>{5940675A-B579-460E-94D1-54222C63F5DA}</a:tableStyleId>
              </a:tblPr>
              <a:tblGrid>
                <a:gridCol w="598289">
                  <a:extLst>
                    <a:ext uri="{9D8B030D-6E8A-4147-A177-3AD203B41FA5}">
                      <a16:colId xmlns:a16="http://schemas.microsoft.com/office/drawing/2014/main" val="4091825189"/>
                    </a:ext>
                  </a:extLst>
                </a:gridCol>
                <a:gridCol w="3942734">
                  <a:extLst>
                    <a:ext uri="{9D8B030D-6E8A-4147-A177-3AD203B41FA5}">
                      <a16:colId xmlns:a16="http://schemas.microsoft.com/office/drawing/2014/main" val="4142230837"/>
                    </a:ext>
                  </a:extLst>
                </a:gridCol>
                <a:gridCol w="3411794">
                  <a:extLst>
                    <a:ext uri="{9D8B030D-6E8A-4147-A177-3AD203B41FA5}">
                      <a16:colId xmlns:a16="http://schemas.microsoft.com/office/drawing/2014/main" val="3120220421"/>
                    </a:ext>
                  </a:extLst>
                </a:gridCol>
              </a:tblGrid>
              <a:tr h="407208">
                <a:tc>
                  <a:txBody>
                    <a:bodyPr/>
                    <a:lstStyle/>
                    <a:p>
                      <a:pPr algn="ctr"/>
                      <a:r>
                        <a:rPr lang="fr-FR" sz="1600" b="1" dirty="0">
                          <a:solidFill>
                            <a:schemeClr val="bg1"/>
                          </a:solidFill>
                          <a:latin typeface="FFF Equipe" panose="02000503000000020004" pitchFamily="50" charset="0"/>
                        </a:rPr>
                        <a:t>E</a:t>
                      </a:r>
                    </a:p>
                  </a:txBody>
                  <a:tcPr anchor="ctr">
                    <a:solidFill>
                      <a:srgbClr val="E92B20"/>
                    </a:solidFill>
                  </a:tcPr>
                </a:tc>
                <a:tc>
                  <a:txBody>
                    <a:bodyPr/>
                    <a:lstStyle/>
                    <a:p>
                      <a:pPr algn="ctr"/>
                      <a:endParaRPr lang="fr-FR" sz="1400" dirty="0">
                        <a:latin typeface="FFF Equipe" panose="02000503000000020004" pitchFamily="50" charset="0"/>
                      </a:endParaRPr>
                    </a:p>
                  </a:txBody>
                  <a:tcPr anchor="ctr"/>
                </a:tc>
                <a:tc>
                  <a:txBody>
                    <a:bodyPr/>
                    <a:lstStyle/>
                    <a:p>
                      <a:pPr algn="ctr"/>
                      <a:endParaRPr lang="fr-FR" sz="1400" dirty="0">
                        <a:latin typeface="FFF Equipe" panose="02000503000000020004" pitchFamily="50" charset="0"/>
                      </a:endParaRPr>
                    </a:p>
                  </a:txBody>
                  <a:tcPr anchor="ctr"/>
                </a:tc>
                <a:extLst>
                  <a:ext uri="{0D108BD9-81ED-4DB2-BD59-A6C34878D82A}">
                    <a16:rowId xmlns:a16="http://schemas.microsoft.com/office/drawing/2014/main" val="3849932630"/>
                  </a:ext>
                </a:extLst>
              </a:tr>
              <a:tr h="432000">
                <a:tc>
                  <a:txBody>
                    <a:bodyPr/>
                    <a:lstStyle/>
                    <a:p>
                      <a:pPr algn="ctr"/>
                      <a:r>
                        <a:rPr lang="fr-FR" sz="1600" b="1" dirty="0">
                          <a:solidFill>
                            <a:schemeClr val="bg1"/>
                          </a:solidFill>
                          <a:latin typeface="FFF Equipe" panose="02000503000000020004" pitchFamily="50" charset="0"/>
                        </a:rPr>
                        <a:t>D</a:t>
                      </a:r>
                    </a:p>
                  </a:txBody>
                  <a:tcPr anchor="ctr">
                    <a:solidFill>
                      <a:srgbClr val="E92B20"/>
                    </a:solidFill>
                  </a:tcPr>
                </a:tc>
                <a:tc>
                  <a:txBody>
                    <a:bodyPr/>
                    <a:lstStyle/>
                    <a:p>
                      <a:pPr algn="ctr"/>
                      <a:endParaRPr lang="fr-FR" sz="1400" dirty="0">
                        <a:latin typeface="FFF Equipe" panose="02000503000000020004" pitchFamily="50" charset="0"/>
                      </a:endParaRPr>
                    </a:p>
                  </a:txBody>
                  <a:tcPr anchor="ctr"/>
                </a:tc>
                <a:tc>
                  <a:txBody>
                    <a:bodyPr/>
                    <a:lstStyle/>
                    <a:p>
                      <a:pPr algn="ctr"/>
                      <a:endParaRPr lang="fr-FR" sz="1400" dirty="0">
                        <a:latin typeface="FFF Equipe" panose="02000503000000020004" pitchFamily="50" charset="0"/>
                      </a:endParaRPr>
                    </a:p>
                  </a:txBody>
                  <a:tcPr anchor="ctr"/>
                </a:tc>
                <a:extLst>
                  <a:ext uri="{0D108BD9-81ED-4DB2-BD59-A6C34878D82A}">
                    <a16:rowId xmlns:a16="http://schemas.microsoft.com/office/drawing/2014/main" val="1882780994"/>
                  </a:ext>
                </a:extLst>
              </a:tr>
            </a:tbl>
          </a:graphicData>
        </a:graphic>
      </p:graphicFrame>
      <p:sp>
        <p:nvSpPr>
          <p:cNvPr id="4" name="Rectangle 3">
            <a:extLst>
              <a:ext uri="{FF2B5EF4-FFF2-40B4-BE49-F238E27FC236}">
                <a16:creationId xmlns:a16="http://schemas.microsoft.com/office/drawing/2014/main" id="{CF13CC83-4A8F-90C1-3D57-575E0C0BF6A1}"/>
              </a:ext>
            </a:extLst>
          </p:cNvPr>
          <p:cNvSpPr/>
          <p:nvPr/>
        </p:nvSpPr>
        <p:spPr>
          <a:xfrm>
            <a:off x="2239330" y="5377917"/>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NOM-PRENOM</a:t>
            </a:r>
          </a:p>
        </p:txBody>
      </p:sp>
      <p:sp>
        <p:nvSpPr>
          <p:cNvPr id="8" name="Rectangle 7">
            <a:extLst>
              <a:ext uri="{FF2B5EF4-FFF2-40B4-BE49-F238E27FC236}">
                <a16:creationId xmlns:a16="http://schemas.microsoft.com/office/drawing/2014/main" id="{5F4C86DD-13DA-5592-2CAE-CE478786E9ED}"/>
              </a:ext>
            </a:extLst>
          </p:cNvPr>
          <p:cNvSpPr/>
          <p:nvPr/>
        </p:nvSpPr>
        <p:spPr>
          <a:xfrm>
            <a:off x="6182127" y="5377917"/>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 LICENCE</a:t>
            </a:r>
          </a:p>
        </p:txBody>
      </p:sp>
      <p:sp>
        <p:nvSpPr>
          <p:cNvPr id="10" name="Rectangle 9">
            <a:extLst>
              <a:ext uri="{FF2B5EF4-FFF2-40B4-BE49-F238E27FC236}">
                <a16:creationId xmlns:a16="http://schemas.microsoft.com/office/drawing/2014/main" id="{34821357-C3FE-476F-5DDC-0E3303AD9519}"/>
              </a:ext>
            </a:extLst>
          </p:cNvPr>
          <p:cNvSpPr/>
          <p:nvPr/>
        </p:nvSpPr>
        <p:spPr>
          <a:xfrm>
            <a:off x="6182126" y="5787689"/>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 LICENCE</a:t>
            </a:r>
          </a:p>
        </p:txBody>
      </p:sp>
      <p:sp>
        <p:nvSpPr>
          <p:cNvPr id="14" name="Rectangle 13">
            <a:extLst>
              <a:ext uri="{FF2B5EF4-FFF2-40B4-BE49-F238E27FC236}">
                <a16:creationId xmlns:a16="http://schemas.microsoft.com/office/drawing/2014/main" id="{EDE64A03-A8D0-A7DA-AC8C-E9B8E67FF3A1}"/>
              </a:ext>
            </a:extLst>
          </p:cNvPr>
          <p:cNvSpPr/>
          <p:nvPr/>
        </p:nvSpPr>
        <p:spPr>
          <a:xfrm>
            <a:off x="2239330" y="5785894"/>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NOM-PRENOM</a:t>
            </a:r>
          </a:p>
        </p:txBody>
      </p:sp>
      <p:sp>
        <p:nvSpPr>
          <p:cNvPr id="16" name="ZoneTexte 15">
            <a:extLst>
              <a:ext uri="{FF2B5EF4-FFF2-40B4-BE49-F238E27FC236}">
                <a16:creationId xmlns:a16="http://schemas.microsoft.com/office/drawing/2014/main" id="{9E04C393-3AD2-BA9C-D3C3-71D374822CC8}"/>
              </a:ext>
            </a:extLst>
          </p:cNvPr>
          <p:cNvSpPr txBox="1"/>
          <p:nvPr/>
        </p:nvSpPr>
        <p:spPr>
          <a:xfrm>
            <a:off x="6055361" y="6182477"/>
            <a:ext cx="3708400" cy="261610"/>
          </a:xfrm>
          <a:prstGeom prst="rect">
            <a:avLst/>
          </a:prstGeom>
          <a:noFill/>
        </p:spPr>
        <p:txBody>
          <a:bodyPr wrap="square">
            <a:spAutoFit/>
          </a:bodyPr>
          <a:lstStyle/>
          <a:p>
            <a:r>
              <a:rPr lang="fr-FR" sz="1100" dirty="0">
                <a:latin typeface="FFF Equipe" panose="02000503000000020004" pitchFamily="50" charset="0"/>
              </a:rPr>
              <a:t>*Seul le meilleur score de chaque joueuse est retenu.</a:t>
            </a:r>
            <a:endParaRPr lang="fr-FR" sz="2800" dirty="0">
              <a:latin typeface="FFF Equipe" panose="02000503000000020004" pitchFamily="50" charset="0"/>
            </a:endParaRPr>
          </a:p>
        </p:txBody>
      </p:sp>
      <p:sp>
        <p:nvSpPr>
          <p:cNvPr id="17" name="Titre 6">
            <a:extLst>
              <a:ext uri="{FF2B5EF4-FFF2-40B4-BE49-F238E27FC236}">
                <a16:creationId xmlns:a16="http://schemas.microsoft.com/office/drawing/2014/main" id="{8BD674AD-22AA-3C40-B1F0-547F3ABB7FB1}"/>
              </a:ext>
            </a:extLst>
          </p:cNvPr>
          <p:cNvSpPr txBox="1">
            <a:spLocks/>
          </p:cNvSpPr>
          <p:nvPr/>
        </p:nvSpPr>
        <p:spPr>
          <a:xfrm rot="16200000">
            <a:off x="-1246152" y="2514423"/>
            <a:ext cx="4224868"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r>
              <a:rPr lang="fr-FR" sz="3200" dirty="0"/>
              <a:t>Fiche Licences</a:t>
            </a:r>
          </a:p>
        </p:txBody>
      </p:sp>
      <p:sp>
        <p:nvSpPr>
          <p:cNvPr id="11" name="Titre 6">
            <a:extLst>
              <a:ext uri="{FF2B5EF4-FFF2-40B4-BE49-F238E27FC236}">
                <a16:creationId xmlns:a16="http://schemas.microsoft.com/office/drawing/2014/main" id="{847865DE-7090-89F5-CD9C-28BC83C7328C}"/>
              </a:ext>
            </a:extLst>
          </p:cNvPr>
          <p:cNvSpPr txBox="1">
            <a:spLocks/>
          </p:cNvSpPr>
          <p:nvPr/>
        </p:nvSpPr>
        <p:spPr>
          <a:xfrm>
            <a:off x="413059" y="175723"/>
            <a:ext cx="9426676"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pPr algn="l"/>
            <a:r>
              <a:rPr lang="fr-FR" sz="5400" dirty="0"/>
              <a:t>Club : </a:t>
            </a:r>
          </a:p>
        </p:txBody>
      </p:sp>
    </p:spTree>
    <p:extLst>
      <p:ext uri="{BB962C8B-B14F-4D97-AF65-F5344CB8AC3E}">
        <p14:creationId xmlns:p14="http://schemas.microsoft.com/office/powerpoint/2010/main" val="1046501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00EA2-BC0E-E4D8-2947-E7B6A6B235AA}"/>
            </a:ext>
          </a:extLst>
        </p:cNvPr>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6746B79B-E8FC-81B0-6C3B-CD99EA7EE1A1}"/>
              </a:ext>
            </a:extLst>
          </p:cNvPr>
          <p:cNvGraphicFramePr>
            <a:graphicFrameLocks noGrp="1"/>
          </p:cNvGraphicFramePr>
          <p:nvPr>
            <p:extLst>
              <p:ext uri="{D42A27DB-BD31-4B8C-83A1-F6EECF244321}">
                <p14:modId xmlns:p14="http://schemas.microsoft.com/office/powerpoint/2010/main" val="943728376"/>
              </p:ext>
            </p:extLst>
          </p:nvPr>
        </p:nvGraphicFramePr>
        <p:xfrm>
          <a:off x="1359286" y="1874511"/>
          <a:ext cx="8017979" cy="2529840"/>
        </p:xfrm>
        <a:graphic>
          <a:graphicData uri="http://schemas.openxmlformats.org/drawingml/2006/table">
            <a:tbl>
              <a:tblPr firstRow="1" bandRow="1">
                <a:tableStyleId>{5940675A-B579-460E-94D1-54222C63F5DA}</a:tableStyleId>
              </a:tblPr>
              <a:tblGrid>
                <a:gridCol w="539281">
                  <a:extLst>
                    <a:ext uri="{9D8B030D-6E8A-4147-A177-3AD203B41FA5}">
                      <a16:colId xmlns:a16="http://schemas.microsoft.com/office/drawing/2014/main" val="4091825189"/>
                    </a:ext>
                  </a:extLst>
                </a:gridCol>
                <a:gridCol w="440645">
                  <a:extLst>
                    <a:ext uri="{9D8B030D-6E8A-4147-A177-3AD203B41FA5}">
                      <a16:colId xmlns:a16="http://schemas.microsoft.com/office/drawing/2014/main" val="1277530059"/>
                    </a:ext>
                  </a:extLst>
                </a:gridCol>
                <a:gridCol w="491400">
                  <a:extLst>
                    <a:ext uri="{9D8B030D-6E8A-4147-A177-3AD203B41FA5}">
                      <a16:colId xmlns:a16="http://schemas.microsoft.com/office/drawing/2014/main" val="1073784528"/>
                    </a:ext>
                  </a:extLst>
                </a:gridCol>
                <a:gridCol w="1582768">
                  <a:extLst>
                    <a:ext uri="{9D8B030D-6E8A-4147-A177-3AD203B41FA5}">
                      <a16:colId xmlns:a16="http://schemas.microsoft.com/office/drawing/2014/main" val="4142230837"/>
                    </a:ext>
                  </a:extLst>
                </a:gridCol>
                <a:gridCol w="886408">
                  <a:extLst>
                    <a:ext uri="{9D8B030D-6E8A-4147-A177-3AD203B41FA5}">
                      <a16:colId xmlns:a16="http://schemas.microsoft.com/office/drawing/2014/main" val="3120220421"/>
                    </a:ext>
                  </a:extLst>
                </a:gridCol>
                <a:gridCol w="1670179">
                  <a:extLst>
                    <a:ext uri="{9D8B030D-6E8A-4147-A177-3AD203B41FA5}">
                      <a16:colId xmlns:a16="http://schemas.microsoft.com/office/drawing/2014/main" val="3578717103"/>
                    </a:ext>
                  </a:extLst>
                </a:gridCol>
                <a:gridCol w="541176">
                  <a:extLst>
                    <a:ext uri="{9D8B030D-6E8A-4147-A177-3AD203B41FA5}">
                      <a16:colId xmlns:a16="http://schemas.microsoft.com/office/drawing/2014/main" val="297874586"/>
                    </a:ext>
                  </a:extLst>
                </a:gridCol>
                <a:gridCol w="1866122">
                  <a:extLst>
                    <a:ext uri="{9D8B030D-6E8A-4147-A177-3AD203B41FA5}">
                      <a16:colId xmlns:a16="http://schemas.microsoft.com/office/drawing/2014/main" val="3282775063"/>
                    </a:ext>
                  </a:extLst>
                </a:gridCol>
              </a:tblGrid>
              <a:tr h="516145">
                <a:tc gridSpan="3">
                  <a:txBody>
                    <a:bodyPr/>
                    <a:lstStyle/>
                    <a:p>
                      <a:pPr algn="ctr"/>
                      <a:r>
                        <a:rPr lang="fr-FR" sz="1400" dirty="0">
                          <a:solidFill>
                            <a:schemeClr val="bg1"/>
                          </a:solidFill>
                          <a:latin typeface="FFF Equipe" panose="02000503000000020004" pitchFamily="50" charset="0"/>
                        </a:rPr>
                        <a:t>Rencontres</a:t>
                      </a:r>
                    </a:p>
                  </a:txBody>
                  <a:tcPr anchor="ctr">
                    <a:solidFill>
                      <a:srgbClr val="E92B20"/>
                    </a:solidFill>
                  </a:tcPr>
                </a:tc>
                <a:tc h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hMerge="1">
                  <a:txBody>
                    <a:bodyPr/>
                    <a:lstStyle/>
                    <a:p>
                      <a:pPr algn="ctr"/>
                      <a:endParaRPr lang="fr-FR" sz="1400" dirty="0">
                        <a:solidFill>
                          <a:schemeClr val="bg1"/>
                        </a:solidFill>
                        <a:latin typeface="FFF Equipe" panose="02000503000000020004" pitchFamily="50" charset="0"/>
                      </a:endParaRP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Equipe </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Score</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Equipe </a:t>
                      </a:r>
                    </a:p>
                  </a:txBody>
                  <a:tcPr anchor="ctr">
                    <a:solidFill>
                      <a:srgbClr val="E92B20"/>
                    </a:solidFill>
                  </a:tcPr>
                </a:tc>
                <a:tc>
                  <a:txBody>
                    <a:bodyPr/>
                    <a:lstStyle/>
                    <a:p>
                      <a:pPr algn="ctr"/>
                      <a:endParaRPr lang="fr-FR" sz="1400" dirty="0">
                        <a:solidFill>
                          <a:schemeClr val="bg1"/>
                        </a:solidFill>
                        <a:latin typeface="FFF Equipe" panose="02000503000000020004" pitchFamily="50" charset="0"/>
                      </a:endParaRP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Echauffement technique</a:t>
                      </a:r>
                    </a:p>
                  </a:txBody>
                  <a:tcPr anchor="ctr">
                    <a:solidFill>
                      <a:srgbClr val="E92B20"/>
                    </a:solidFill>
                  </a:tcPr>
                </a:tc>
                <a:extLst>
                  <a:ext uri="{0D108BD9-81ED-4DB2-BD59-A6C34878D82A}">
                    <a16:rowId xmlns:a16="http://schemas.microsoft.com/office/drawing/2014/main" val="1642446063"/>
                  </a:ext>
                </a:extLst>
              </a:tr>
              <a:tr h="333976">
                <a:tc>
                  <a:txBody>
                    <a:bodyPr/>
                    <a:lstStyle/>
                    <a:p>
                      <a:pPr algn="ctr"/>
                      <a:r>
                        <a:rPr lang="fr-FR" sz="1600" b="1" dirty="0">
                          <a:solidFill>
                            <a:schemeClr val="bg1"/>
                          </a:solidFill>
                          <a:latin typeface="FFF Equipe" panose="02000503000000020004" pitchFamily="50" charset="0"/>
                        </a:rPr>
                        <a:t>1-2</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9 min</a:t>
                      </a:r>
                    </a:p>
                    <a:p>
                      <a:pPr algn="ctr"/>
                      <a:r>
                        <a:rPr lang="fr-FR" sz="1050" b="1" dirty="0">
                          <a:solidFill>
                            <a:schemeClr val="bg1"/>
                          </a:solidFill>
                          <a:latin typeface="FFF Equipe" panose="02000503000000020004" pitchFamily="50" charset="0"/>
                        </a:rPr>
                        <a:t>*</a:t>
                      </a:r>
                    </a:p>
                  </a:txBody>
                  <a:tcPr anchor="ctr">
                    <a:solidFill>
                      <a:srgbClr val="E92B20"/>
                    </a:solidFill>
                  </a:tcPr>
                </a:tc>
                <a:tc>
                  <a:txBody>
                    <a:bodyPr/>
                    <a:lstStyle/>
                    <a:p>
                      <a:pPr algn="l"/>
                      <a:r>
                        <a:rPr lang="fr-FR" sz="1400" dirty="0">
                          <a:latin typeface="FFF Equipe" panose="02000503000000020004" pitchFamily="50" charset="0"/>
                        </a:rPr>
                        <a:t>1 </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2</a:t>
                      </a:r>
                    </a:p>
                  </a:txBody>
                  <a:tcPr anchor="ct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a:txBody>
                    <a:bodyPr/>
                    <a:lstStyle/>
                    <a:p>
                      <a:pPr algn="l"/>
                      <a:r>
                        <a:rPr lang="fr-FR" sz="1400" b="0" dirty="0">
                          <a:latin typeface="FFF Equipe" panose="02000503000000020004" pitchFamily="50" charset="0"/>
                        </a:rPr>
                        <a:t>3 – </a:t>
                      </a:r>
                      <a:r>
                        <a:rPr lang="fr-FR" sz="900" b="0" dirty="0">
                          <a:latin typeface="FFF Equipe" panose="02000503000000020004" pitchFamily="50" charset="0"/>
                        </a:rPr>
                        <a:t>FESTI-TECK</a:t>
                      </a:r>
                      <a:endParaRPr lang="fr-FR" sz="1400" b="0" dirty="0">
                        <a:latin typeface="FFF Equipe" panose="02000503000000020004" pitchFamily="50" charset="0"/>
                      </a:endParaRPr>
                    </a:p>
                  </a:txBody>
                  <a:tcPr anchor="ctr"/>
                </a:tc>
                <a:extLst>
                  <a:ext uri="{0D108BD9-81ED-4DB2-BD59-A6C34878D82A}">
                    <a16:rowId xmlns:a16="http://schemas.microsoft.com/office/drawing/2014/main" val="2197522449"/>
                  </a:ext>
                </a:extLst>
              </a:tr>
              <a:tr h="333976">
                <a:tc>
                  <a:txBody>
                    <a:bodyPr/>
                    <a:lstStyle/>
                    <a:p>
                      <a:pPr algn="ctr"/>
                      <a:r>
                        <a:rPr lang="fr-FR" sz="1600" b="1" dirty="0">
                          <a:solidFill>
                            <a:schemeClr val="bg1"/>
                          </a:solidFill>
                          <a:latin typeface="FFF Equipe" panose="02000503000000020004" pitchFamily="50" charset="0"/>
                        </a:rPr>
                        <a:t>1-3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a:txBody>
                    <a:bodyPr/>
                    <a:lstStyle/>
                    <a:p>
                      <a:pPr algn="l"/>
                      <a:r>
                        <a:rPr lang="fr-FR" sz="1400" b="0" dirty="0">
                          <a:latin typeface="FFF Equipe" panose="02000503000000020004" pitchFamily="50" charset="0"/>
                        </a:rPr>
                        <a:t>2 – </a:t>
                      </a:r>
                      <a:r>
                        <a:rPr lang="fr-FR" sz="900" b="0" dirty="0">
                          <a:latin typeface="FFF Equipe" panose="02000503000000020004" pitchFamily="50" charset="0"/>
                        </a:rPr>
                        <a:t>FESTI-TECK</a:t>
                      </a:r>
                      <a:endParaRPr lang="fr-FR" sz="1400" b="0" dirty="0">
                        <a:latin typeface="FFF Equipe" panose="02000503000000020004" pitchFamily="50" charset="0"/>
                      </a:endParaRPr>
                    </a:p>
                  </a:txBody>
                  <a:tcPr anchor="ctr"/>
                </a:tc>
                <a:extLst>
                  <a:ext uri="{0D108BD9-81ED-4DB2-BD59-A6C34878D82A}">
                    <a16:rowId xmlns:a16="http://schemas.microsoft.com/office/drawing/2014/main" val="3112871631"/>
                  </a:ext>
                </a:extLst>
              </a:tr>
              <a:tr h="333976">
                <a:tc>
                  <a:txBody>
                    <a:bodyPr/>
                    <a:lstStyle/>
                    <a:p>
                      <a:pPr algn="ctr"/>
                      <a:r>
                        <a:rPr lang="fr-FR" sz="1600" b="1" dirty="0">
                          <a:solidFill>
                            <a:schemeClr val="bg1"/>
                          </a:solidFill>
                          <a:latin typeface="FFF Equipe" panose="02000503000000020004" pitchFamily="50" charset="0"/>
                        </a:rPr>
                        <a:t>2-3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a:solidFill>
                            <a:schemeClr val="bg1"/>
                          </a:solidFill>
                          <a:latin typeface="FFF Equipe" panose="02000503000000020004" pitchFamily="50" charset="0"/>
                        </a:rPr>
                        <a:t>9 min</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a:solidFill>
                            <a:schemeClr val="bg1"/>
                          </a:solidFill>
                          <a:latin typeface="FFF Equipe" panose="02000503000000020004" pitchFamily="50" charset="0"/>
                        </a:rPr>
                        <a:t>*</a:t>
                      </a: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a:txBody>
                    <a:bodyPr/>
                    <a:lstStyle/>
                    <a:p>
                      <a:pPr algn="l"/>
                      <a:r>
                        <a:rPr lang="fr-FR" sz="1400" b="0" dirty="0">
                          <a:latin typeface="FFF Equipe" panose="02000503000000020004" pitchFamily="50" charset="0"/>
                        </a:rPr>
                        <a:t>1 – </a:t>
                      </a:r>
                      <a:r>
                        <a:rPr lang="fr-FR" sz="900" b="0" dirty="0">
                          <a:latin typeface="FFF Equipe" panose="02000503000000020004" pitchFamily="50" charset="0"/>
                        </a:rPr>
                        <a:t>FESTI-TECK</a:t>
                      </a:r>
                      <a:endParaRPr lang="fr-FR" sz="1400" b="0" dirty="0">
                        <a:latin typeface="FFF Equipe" panose="02000503000000020004" pitchFamily="50" charset="0"/>
                      </a:endParaRPr>
                    </a:p>
                  </a:txBody>
                  <a:tcPr anchor="ctr"/>
                </a:tc>
                <a:extLst>
                  <a:ext uri="{0D108BD9-81ED-4DB2-BD59-A6C34878D82A}">
                    <a16:rowId xmlns:a16="http://schemas.microsoft.com/office/drawing/2014/main" val="828146633"/>
                  </a:ext>
                </a:extLst>
              </a:tr>
              <a:tr h="333976">
                <a:tc>
                  <a:txBody>
                    <a:bodyPr/>
                    <a:lstStyle/>
                    <a:p>
                      <a:pPr algn="ctr"/>
                      <a:r>
                        <a:rPr lang="fr-FR" sz="1600" b="1" dirty="0">
                          <a:solidFill>
                            <a:schemeClr val="bg1"/>
                          </a:solidFill>
                          <a:latin typeface="FFF Equipe" panose="02000503000000020004" pitchFamily="50" charset="0"/>
                        </a:rPr>
                        <a:t>1-2</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2</a:t>
                      </a:r>
                    </a:p>
                  </a:txBody>
                  <a:tcPr anchor="ct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a:txBody>
                    <a:bodyPr/>
                    <a:lstStyle/>
                    <a:p>
                      <a:pPr algn="l"/>
                      <a:r>
                        <a:rPr lang="fr-FR" sz="1400" b="0" dirty="0">
                          <a:latin typeface="FFF Equipe" panose="02000503000000020004" pitchFamily="50" charset="0"/>
                        </a:rPr>
                        <a:t>3 – </a:t>
                      </a:r>
                      <a:r>
                        <a:rPr lang="fr-FR" sz="1000" b="0" dirty="0">
                          <a:latin typeface="FFF Equipe" panose="02000503000000020004" pitchFamily="50" charset="0"/>
                        </a:rPr>
                        <a:t>JONGLERIE</a:t>
                      </a:r>
                      <a:endParaRPr lang="fr-FR" sz="1400" b="0" dirty="0">
                        <a:latin typeface="FFF Equipe" panose="02000503000000020004" pitchFamily="50" charset="0"/>
                      </a:endParaRPr>
                    </a:p>
                  </a:txBody>
                  <a:tcPr anchor="ctr"/>
                </a:tc>
                <a:extLst>
                  <a:ext uri="{0D108BD9-81ED-4DB2-BD59-A6C34878D82A}">
                    <a16:rowId xmlns:a16="http://schemas.microsoft.com/office/drawing/2014/main" val="1733810272"/>
                  </a:ext>
                </a:extLst>
              </a:tr>
              <a:tr h="333976">
                <a:tc>
                  <a:txBody>
                    <a:bodyPr/>
                    <a:lstStyle/>
                    <a:p>
                      <a:pPr algn="ctr"/>
                      <a:r>
                        <a:rPr lang="fr-FR" sz="1600" b="1" dirty="0">
                          <a:solidFill>
                            <a:schemeClr val="bg1"/>
                          </a:solidFill>
                          <a:latin typeface="FFF Equipe" panose="02000503000000020004" pitchFamily="50" charset="0"/>
                        </a:rPr>
                        <a:t>1-3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9 min</a:t>
                      </a:r>
                    </a:p>
                    <a:p>
                      <a:pPr algn="ctr"/>
                      <a:r>
                        <a:rPr lang="fr-FR" sz="1050" b="1" dirty="0">
                          <a:solidFill>
                            <a:schemeClr val="bg1"/>
                          </a:solidFill>
                          <a:latin typeface="FFF Equipe" panose="02000503000000020004" pitchFamily="50" charset="0"/>
                        </a:rPr>
                        <a:t>*</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a:txBody>
                    <a:bodyPr/>
                    <a:lstStyle/>
                    <a:p>
                      <a:pPr algn="l"/>
                      <a:r>
                        <a:rPr lang="fr-FR" sz="1400" b="0" dirty="0">
                          <a:latin typeface="FFF Equipe" panose="02000503000000020004" pitchFamily="50" charset="0"/>
                        </a:rPr>
                        <a:t>2 – </a:t>
                      </a:r>
                      <a:r>
                        <a:rPr lang="fr-FR" sz="1000" b="0" dirty="0">
                          <a:latin typeface="FFF Equipe" panose="02000503000000020004" pitchFamily="50" charset="0"/>
                        </a:rPr>
                        <a:t>JONGLERIE</a:t>
                      </a:r>
                      <a:endParaRPr lang="fr-FR" sz="1400" b="0" dirty="0">
                        <a:latin typeface="FFF Equipe" panose="02000503000000020004" pitchFamily="50" charset="0"/>
                      </a:endParaRPr>
                    </a:p>
                  </a:txBody>
                  <a:tcPr anchor="ctr"/>
                </a:tc>
                <a:extLst>
                  <a:ext uri="{0D108BD9-81ED-4DB2-BD59-A6C34878D82A}">
                    <a16:rowId xmlns:a16="http://schemas.microsoft.com/office/drawing/2014/main" val="2282860804"/>
                  </a:ext>
                </a:extLst>
              </a:tr>
              <a:tr h="333976">
                <a:tc>
                  <a:txBody>
                    <a:bodyPr/>
                    <a:lstStyle/>
                    <a:p>
                      <a:pPr algn="ctr"/>
                      <a:r>
                        <a:rPr lang="fr-FR" sz="1600" b="1" dirty="0">
                          <a:solidFill>
                            <a:schemeClr val="bg1"/>
                          </a:solidFill>
                          <a:latin typeface="FFF Equipe" panose="02000503000000020004" pitchFamily="50" charset="0"/>
                        </a:rPr>
                        <a:t>2-3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a:txBody>
                    <a:bodyPr/>
                    <a:lstStyle/>
                    <a:p>
                      <a:pPr algn="l"/>
                      <a:r>
                        <a:rPr lang="fr-FR" sz="1400" b="0" dirty="0">
                          <a:latin typeface="FFF Equipe" panose="02000503000000020004" pitchFamily="50" charset="0"/>
                        </a:rPr>
                        <a:t>1 – </a:t>
                      </a:r>
                      <a:r>
                        <a:rPr lang="fr-FR" sz="1000" b="0" dirty="0">
                          <a:latin typeface="FFF Equipe" panose="02000503000000020004" pitchFamily="50" charset="0"/>
                        </a:rPr>
                        <a:t>JONGLERIE</a:t>
                      </a:r>
                      <a:endParaRPr lang="fr-FR" sz="1400" b="0" dirty="0">
                        <a:latin typeface="FFF Equipe" panose="02000503000000020004" pitchFamily="50" charset="0"/>
                      </a:endParaRPr>
                    </a:p>
                  </a:txBody>
                  <a:tcPr anchor="ctr"/>
                </a:tc>
                <a:extLst>
                  <a:ext uri="{0D108BD9-81ED-4DB2-BD59-A6C34878D82A}">
                    <a16:rowId xmlns:a16="http://schemas.microsoft.com/office/drawing/2014/main" val="101951111"/>
                  </a:ext>
                </a:extLst>
              </a:tr>
            </a:tbl>
          </a:graphicData>
        </a:graphic>
      </p:graphicFrame>
      <p:graphicFrame>
        <p:nvGraphicFramePr>
          <p:cNvPr id="3" name="Tableau 2">
            <a:extLst>
              <a:ext uri="{FF2B5EF4-FFF2-40B4-BE49-F238E27FC236}">
                <a16:creationId xmlns:a16="http://schemas.microsoft.com/office/drawing/2014/main" id="{6F20AF4F-999F-E7A2-235B-0AC8C4A82735}"/>
              </a:ext>
            </a:extLst>
          </p:cNvPr>
          <p:cNvGraphicFramePr>
            <a:graphicFrameLocks noGrp="1"/>
          </p:cNvGraphicFramePr>
          <p:nvPr>
            <p:extLst>
              <p:ext uri="{D42A27DB-BD31-4B8C-83A1-F6EECF244321}">
                <p14:modId xmlns:p14="http://schemas.microsoft.com/office/powerpoint/2010/main" val="1123876828"/>
              </p:ext>
            </p:extLst>
          </p:nvPr>
        </p:nvGraphicFramePr>
        <p:xfrm>
          <a:off x="1359286" y="4946861"/>
          <a:ext cx="8227957" cy="407208"/>
        </p:xfrm>
        <a:graphic>
          <a:graphicData uri="http://schemas.openxmlformats.org/drawingml/2006/table">
            <a:tbl>
              <a:tblPr firstRow="1" bandRow="1">
                <a:tableStyleId>{5940675A-B579-460E-94D1-54222C63F5DA}</a:tableStyleId>
              </a:tblPr>
              <a:tblGrid>
                <a:gridCol w="1514160">
                  <a:extLst>
                    <a:ext uri="{9D8B030D-6E8A-4147-A177-3AD203B41FA5}">
                      <a16:colId xmlns:a16="http://schemas.microsoft.com/office/drawing/2014/main" val="4091825189"/>
                    </a:ext>
                  </a:extLst>
                </a:gridCol>
                <a:gridCol w="3565772">
                  <a:extLst>
                    <a:ext uri="{9D8B030D-6E8A-4147-A177-3AD203B41FA5}">
                      <a16:colId xmlns:a16="http://schemas.microsoft.com/office/drawing/2014/main" val="4142230837"/>
                    </a:ext>
                  </a:extLst>
                </a:gridCol>
                <a:gridCol w="3148025">
                  <a:extLst>
                    <a:ext uri="{9D8B030D-6E8A-4147-A177-3AD203B41FA5}">
                      <a16:colId xmlns:a16="http://schemas.microsoft.com/office/drawing/2014/main" val="3120220421"/>
                    </a:ext>
                  </a:extLst>
                </a:gridCol>
              </a:tblGrid>
              <a:tr h="407208">
                <a:tc>
                  <a:txBody>
                    <a:bodyPr/>
                    <a:lstStyle/>
                    <a:p>
                      <a:pPr algn="ctr"/>
                      <a:r>
                        <a:rPr lang="fr-FR" sz="1400" b="1" dirty="0">
                          <a:solidFill>
                            <a:schemeClr val="bg1"/>
                          </a:solidFill>
                          <a:latin typeface="FFF Equipe" panose="02000503000000020004" pitchFamily="50" charset="0"/>
                        </a:rPr>
                        <a:t>Resp. Plateau</a:t>
                      </a:r>
                    </a:p>
                  </a:txBody>
                  <a:tcPr anchor="ctr">
                    <a:solidFill>
                      <a:srgbClr val="E92B20"/>
                    </a:solidFill>
                  </a:tcPr>
                </a:tc>
                <a:tc>
                  <a:txBody>
                    <a:bodyPr/>
                    <a:lstStyle/>
                    <a:p>
                      <a:pPr algn="ctr"/>
                      <a:endParaRPr lang="fr-FR" sz="1400" dirty="0">
                        <a:latin typeface="FFF Equipe" panose="02000503000000020004" pitchFamily="50" charset="0"/>
                      </a:endParaRPr>
                    </a:p>
                  </a:txBody>
                  <a:tcPr anchor="ctr"/>
                </a:tc>
                <a:tc>
                  <a:txBody>
                    <a:bodyPr/>
                    <a:lstStyle/>
                    <a:p>
                      <a:pPr algn="ctr"/>
                      <a:endParaRPr lang="fr-FR" sz="1400" dirty="0">
                        <a:latin typeface="FFF Equipe" panose="02000503000000020004" pitchFamily="50" charset="0"/>
                      </a:endParaRPr>
                    </a:p>
                  </a:txBody>
                  <a:tcPr anchor="ctr"/>
                </a:tc>
                <a:extLst>
                  <a:ext uri="{0D108BD9-81ED-4DB2-BD59-A6C34878D82A}">
                    <a16:rowId xmlns:a16="http://schemas.microsoft.com/office/drawing/2014/main" val="3849932630"/>
                  </a:ext>
                </a:extLst>
              </a:tr>
            </a:tbl>
          </a:graphicData>
        </a:graphic>
      </p:graphicFrame>
      <p:sp>
        <p:nvSpPr>
          <p:cNvPr id="4" name="Rectangle 3">
            <a:extLst>
              <a:ext uri="{FF2B5EF4-FFF2-40B4-BE49-F238E27FC236}">
                <a16:creationId xmlns:a16="http://schemas.microsoft.com/office/drawing/2014/main" id="{FF8E9891-E6F2-65A9-9A4E-7291D24EB351}"/>
              </a:ext>
            </a:extLst>
          </p:cNvPr>
          <p:cNvSpPr/>
          <p:nvPr/>
        </p:nvSpPr>
        <p:spPr>
          <a:xfrm>
            <a:off x="2827270" y="4946861"/>
            <a:ext cx="860032"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NOM-PRENOM</a:t>
            </a:r>
          </a:p>
        </p:txBody>
      </p:sp>
      <p:sp>
        <p:nvSpPr>
          <p:cNvPr id="8" name="Rectangle 7">
            <a:extLst>
              <a:ext uri="{FF2B5EF4-FFF2-40B4-BE49-F238E27FC236}">
                <a16:creationId xmlns:a16="http://schemas.microsoft.com/office/drawing/2014/main" id="{D5F3EADB-4D10-8C09-1469-0A0A887953A0}"/>
              </a:ext>
            </a:extLst>
          </p:cNvPr>
          <p:cNvSpPr/>
          <p:nvPr/>
        </p:nvSpPr>
        <p:spPr>
          <a:xfrm>
            <a:off x="6448477" y="4946861"/>
            <a:ext cx="860032"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 LICENCE</a:t>
            </a:r>
          </a:p>
        </p:txBody>
      </p:sp>
      <p:sp>
        <p:nvSpPr>
          <p:cNvPr id="11" name="Titre 6">
            <a:extLst>
              <a:ext uri="{FF2B5EF4-FFF2-40B4-BE49-F238E27FC236}">
                <a16:creationId xmlns:a16="http://schemas.microsoft.com/office/drawing/2014/main" id="{33EAF4E7-D024-4660-9582-D8EC34666324}"/>
              </a:ext>
            </a:extLst>
          </p:cNvPr>
          <p:cNvSpPr txBox="1">
            <a:spLocks/>
          </p:cNvSpPr>
          <p:nvPr/>
        </p:nvSpPr>
        <p:spPr>
          <a:xfrm rot="16200000">
            <a:off x="-1278358" y="2375250"/>
            <a:ext cx="4224867"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r>
              <a:rPr lang="fr-FR" sz="2400" dirty="0"/>
              <a:t>Fiche Bilan – </a:t>
            </a:r>
            <a:r>
              <a:rPr lang="fr-FR" sz="2400" dirty="0">
                <a:solidFill>
                  <a:schemeClr val="bg1"/>
                </a:solidFill>
                <a:highlight>
                  <a:srgbClr val="E92B20"/>
                </a:highlight>
              </a:rPr>
              <a:t>3 équipes</a:t>
            </a:r>
          </a:p>
        </p:txBody>
      </p:sp>
      <p:sp>
        <p:nvSpPr>
          <p:cNvPr id="7" name="Titre 6">
            <a:extLst>
              <a:ext uri="{FF2B5EF4-FFF2-40B4-BE49-F238E27FC236}">
                <a16:creationId xmlns:a16="http://schemas.microsoft.com/office/drawing/2014/main" id="{C98266E4-6D81-4F31-0D32-43171781C542}"/>
              </a:ext>
            </a:extLst>
          </p:cNvPr>
          <p:cNvSpPr>
            <a:spLocks noGrp="1"/>
          </p:cNvSpPr>
          <p:nvPr>
            <p:ph type="title"/>
          </p:nvPr>
        </p:nvSpPr>
        <p:spPr>
          <a:xfrm>
            <a:off x="413059" y="175723"/>
            <a:ext cx="9426676" cy="1325563"/>
          </a:xfrm>
        </p:spPr>
        <p:txBody>
          <a:bodyPr>
            <a:noAutofit/>
          </a:bodyPr>
          <a:lstStyle/>
          <a:p>
            <a:pPr algn="l"/>
            <a:r>
              <a:rPr lang="fr-FR" sz="3200" dirty="0"/>
              <a:t>Club organisateur :</a:t>
            </a:r>
            <a:endParaRPr lang="fr-FR" sz="3200" dirty="0">
              <a:solidFill>
                <a:srgbClr val="FF0000"/>
              </a:solidFill>
            </a:endParaRPr>
          </a:p>
        </p:txBody>
      </p:sp>
      <p:sp>
        <p:nvSpPr>
          <p:cNvPr id="6" name="ZoneTexte 5">
            <a:extLst>
              <a:ext uri="{FF2B5EF4-FFF2-40B4-BE49-F238E27FC236}">
                <a16:creationId xmlns:a16="http://schemas.microsoft.com/office/drawing/2014/main" id="{66F3A217-8DEC-A9C7-FF7E-0EAE02ABA628}"/>
              </a:ext>
            </a:extLst>
          </p:cNvPr>
          <p:cNvSpPr txBox="1"/>
          <p:nvPr/>
        </p:nvSpPr>
        <p:spPr>
          <a:xfrm>
            <a:off x="1428032" y="6093367"/>
            <a:ext cx="6096000" cy="276999"/>
          </a:xfrm>
          <a:prstGeom prst="rect">
            <a:avLst/>
          </a:prstGeom>
          <a:noFill/>
        </p:spPr>
        <p:txBody>
          <a:bodyPr wrap="square">
            <a:spAutoFit/>
          </a:bodyPr>
          <a:lstStyle/>
          <a:p>
            <a:r>
              <a:rPr lang="fr-FR" sz="1050" dirty="0">
                <a:latin typeface="FFF Equipe" panose="02000503000000020004" pitchFamily="50" charset="0"/>
              </a:rPr>
              <a:t>*Temps de jeu : de 9 à 12 minutes selon les effectifs présents</a:t>
            </a:r>
            <a:r>
              <a:rPr lang="fr-FR" sz="1200" dirty="0">
                <a:latin typeface="FFF Equipe" panose="02000503000000020004" pitchFamily="50" charset="0"/>
              </a:rPr>
              <a:t>.</a:t>
            </a:r>
          </a:p>
        </p:txBody>
      </p:sp>
      <p:sp>
        <p:nvSpPr>
          <p:cNvPr id="12" name="Titre 6">
            <a:extLst>
              <a:ext uri="{FF2B5EF4-FFF2-40B4-BE49-F238E27FC236}">
                <a16:creationId xmlns:a16="http://schemas.microsoft.com/office/drawing/2014/main" id="{A340FDC0-F11A-4939-05DD-8B38687CFFA4}"/>
              </a:ext>
            </a:extLst>
          </p:cNvPr>
          <p:cNvSpPr txBox="1">
            <a:spLocks/>
          </p:cNvSpPr>
          <p:nvPr/>
        </p:nvSpPr>
        <p:spPr>
          <a:xfrm rot="16200000">
            <a:off x="764576" y="2560617"/>
            <a:ext cx="876242" cy="45067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r>
              <a:rPr lang="fr-FR" sz="1600" dirty="0">
                <a:solidFill>
                  <a:srgbClr val="FF0000"/>
                </a:solidFill>
              </a:rPr>
              <a:t>ALLER</a:t>
            </a:r>
            <a:endParaRPr lang="fr-FR" sz="1600" dirty="0">
              <a:solidFill>
                <a:srgbClr val="FF0000"/>
              </a:solidFill>
              <a:highlight>
                <a:srgbClr val="E92B20"/>
              </a:highlight>
            </a:endParaRPr>
          </a:p>
        </p:txBody>
      </p:sp>
      <p:sp>
        <p:nvSpPr>
          <p:cNvPr id="14" name="Titre 6">
            <a:extLst>
              <a:ext uri="{FF2B5EF4-FFF2-40B4-BE49-F238E27FC236}">
                <a16:creationId xmlns:a16="http://schemas.microsoft.com/office/drawing/2014/main" id="{7E1627CF-BA58-6910-064D-12819E5A71FD}"/>
              </a:ext>
            </a:extLst>
          </p:cNvPr>
          <p:cNvSpPr txBox="1">
            <a:spLocks/>
          </p:cNvSpPr>
          <p:nvPr/>
        </p:nvSpPr>
        <p:spPr>
          <a:xfrm rot="16200000">
            <a:off x="641804" y="3618123"/>
            <a:ext cx="1121785" cy="45067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r>
              <a:rPr lang="fr-FR" sz="1600" dirty="0"/>
              <a:t>RETOUR</a:t>
            </a:r>
            <a:endParaRPr lang="fr-FR" sz="1600" dirty="0">
              <a:solidFill>
                <a:schemeClr val="bg1"/>
              </a:solidFill>
              <a:highlight>
                <a:srgbClr val="E92B20"/>
              </a:highlight>
            </a:endParaRPr>
          </a:p>
        </p:txBody>
      </p:sp>
    </p:spTree>
    <p:extLst>
      <p:ext uri="{BB962C8B-B14F-4D97-AF65-F5344CB8AC3E}">
        <p14:creationId xmlns:p14="http://schemas.microsoft.com/office/powerpoint/2010/main" val="2925238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20AF0-E701-F796-4E45-B05B3A1E5AD3}"/>
            </a:ext>
          </a:extLst>
        </p:cNvPr>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A41DDA71-9168-CC90-3B36-251AB01BB918}"/>
              </a:ext>
            </a:extLst>
          </p:cNvPr>
          <p:cNvGraphicFramePr>
            <a:graphicFrameLocks noGrp="1"/>
          </p:cNvGraphicFramePr>
          <p:nvPr>
            <p:extLst>
              <p:ext uri="{D42A27DB-BD31-4B8C-83A1-F6EECF244321}">
                <p14:modId xmlns:p14="http://schemas.microsoft.com/office/powerpoint/2010/main" val="1213332646"/>
              </p:ext>
            </p:extLst>
          </p:nvPr>
        </p:nvGraphicFramePr>
        <p:xfrm>
          <a:off x="1501697" y="2284885"/>
          <a:ext cx="7944466" cy="3182396"/>
        </p:xfrm>
        <a:graphic>
          <a:graphicData uri="http://schemas.openxmlformats.org/drawingml/2006/table">
            <a:tbl>
              <a:tblPr firstRow="1" bandRow="1">
                <a:tableStyleId>{5940675A-B579-460E-94D1-54222C63F5DA}</a:tableStyleId>
              </a:tblPr>
              <a:tblGrid>
                <a:gridCol w="604701">
                  <a:extLst>
                    <a:ext uri="{9D8B030D-6E8A-4147-A177-3AD203B41FA5}">
                      <a16:colId xmlns:a16="http://schemas.microsoft.com/office/drawing/2014/main" val="4091825189"/>
                    </a:ext>
                  </a:extLst>
                </a:gridCol>
                <a:gridCol w="450753">
                  <a:extLst>
                    <a:ext uri="{9D8B030D-6E8A-4147-A177-3AD203B41FA5}">
                      <a16:colId xmlns:a16="http://schemas.microsoft.com/office/drawing/2014/main" val="1277530059"/>
                    </a:ext>
                  </a:extLst>
                </a:gridCol>
                <a:gridCol w="450753">
                  <a:extLst>
                    <a:ext uri="{9D8B030D-6E8A-4147-A177-3AD203B41FA5}">
                      <a16:colId xmlns:a16="http://schemas.microsoft.com/office/drawing/2014/main" val="1073784528"/>
                    </a:ext>
                  </a:extLst>
                </a:gridCol>
                <a:gridCol w="2539485">
                  <a:extLst>
                    <a:ext uri="{9D8B030D-6E8A-4147-A177-3AD203B41FA5}">
                      <a16:colId xmlns:a16="http://schemas.microsoft.com/office/drawing/2014/main" val="4142230837"/>
                    </a:ext>
                  </a:extLst>
                </a:gridCol>
                <a:gridCol w="1102594">
                  <a:extLst>
                    <a:ext uri="{9D8B030D-6E8A-4147-A177-3AD203B41FA5}">
                      <a16:colId xmlns:a16="http://schemas.microsoft.com/office/drawing/2014/main" val="3120220421"/>
                    </a:ext>
                  </a:extLst>
                </a:gridCol>
                <a:gridCol w="2796180">
                  <a:extLst>
                    <a:ext uri="{9D8B030D-6E8A-4147-A177-3AD203B41FA5}">
                      <a16:colId xmlns:a16="http://schemas.microsoft.com/office/drawing/2014/main" val="213446308"/>
                    </a:ext>
                  </a:extLst>
                </a:gridCol>
              </a:tblGrid>
              <a:tr h="590396">
                <a:tc gridSpan="3">
                  <a:txBody>
                    <a:bodyPr/>
                    <a:lstStyle/>
                    <a:p>
                      <a:pPr algn="ctr"/>
                      <a:r>
                        <a:rPr lang="fr-FR" sz="1400" dirty="0">
                          <a:solidFill>
                            <a:schemeClr val="bg1"/>
                          </a:solidFill>
                          <a:latin typeface="FFF Equipe" panose="02000503000000020004" pitchFamily="50" charset="0"/>
                        </a:rPr>
                        <a:t>Rencontres</a:t>
                      </a:r>
                    </a:p>
                  </a:txBody>
                  <a:tcPr anchor="ctr">
                    <a:solidFill>
                      <a:srgbClr val="E92B20"/>
                    </a:solidFill>
                  </a:tcPr>
                </a:tc>
                <a:tc h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hMerge="1">
                  <a:txBody>
                    <a:bodyPr/>
                    <a:lstStyle/>
                    <a:p>
                      <a:pPr algn="ctr"/>
                      <a:endParaRPr lang="fr-FR" sz="1400" dirty="0">
                        <a:solidFill>
                          <a:schemeClr val="bg1"/>
                        </a:solidFill>
                        <a:latin typeface="FFF Equipe" panose="02000503000000020004" pitchFamily="50" charset="0"/>
                      </a:endParaRP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Equipe </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Score</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Equipe </a:t>
                      </a:r>
                    </a:p>
                  </a:txBody>
                  <a:tcPr anchor="ctr">
                    <a:solidFill>
                      <a:srgbClr val="E92B20"/>
                    </a:solidFill>
                  </a:tcPr>
                </a:tc>
                <a:extLst>
                  <a:ext uri="{0D108BD9-81ED-4DB2-BD59-A6C34878D82A}">
                    <a16:rowId xmlns:a16="http://schemas.microsoft.com/office/drawing/2014/main" val="1642446063"/>
                  </a:ext>
                </a:extLst>
              </a:tr>
              <a:tr h="432000">
                <a:tc>
                  <a:txBody>
                    <a:bodyPr/>
                    <a:lstStyle/>
                    <a:p>
                      <a:pPr algn="ctr"/>
                      <a:r>
                        <a:rPr lang="fr-FR" sz="1600" b="1" dirty="0">
                          <a:solidFill>
                            <a:schemeClr val="bg1"/>
                          </a:solidFill>
                          <a:latin typeface="FFF Equipe" panose="02000503000000020004" pitchFamily="50" charset="0"/>
                        </a:rPr>
                        <a:t>1-2</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12min*</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2</a:t>
                      </a:r>
                    </a:p>
                  </a:txBody>
                  <a:tcPr anchor="ctr"/>
                </a:tc>
                <a:extLst>
                  <a:ext uri="{0D108BD9-81ED-4DB2-BD59-A6C34878D82A}">
                    <a16:rowId xmlns:a16="http://schemas.microsoft.com/office/drawing/2014/main" val="2197522449"/>
                  </a:ext>
                </a:extLst>
              </a:tr>
              <a:tr h="432000">
                <a:tc>
                  <a:txBody>
                    <a:bodyPr/>
                    <a:lstStyle/>
                    <a:p>
                      <a:pPr algn="ctr"/>
                      <a:r>
                        <a:rPr lang="fr-FR" sz="1600" b="1" dirty="0">
                          <a:solidFill>
                            <a:schemeClr val="bg1"/>
                          </a:solidFill>
                          <a:latin typeface="FFF Equipe" panose="02000503000000020004" pitchFamily="50" charset="0"/>
                        </a:rPr>
                        <a:t>3-4</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3</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4</a:t>
                      </a:r>
                    </a:p>
                  </a:txBody>
                  <a:tcPr anchor="ctr"/>
                </a:tc>
                <a:extLst>
                  <a:ext uri="{0D108BD9-81ED-4DB2-BD59-A6C34878D82A}">
                    <a16:rowId xmlns:a16="http://schemas.microsoft.com/office/drawing/2014/main" val="3112871631"/>
                  </a:ext>
                </a:extLst>
              </a:tr>
              <a:tr h="432000">
                <a:tc>
                  <a:txBody>
                    <a:bodyPr/>
                    <a:lstStyle/>
                    <a:p>
                      <a:pPr algn="ctr"/>
                      <a:r>
                        <a:rPr lang="fr-FR" sz="1600" b="1" dirty="0">
                          <a:solidFill>
                            <a:schemeClr val="bg1"/>
                          </a:solidFill>
                          <a:latin typeface="FFF Equipe" panose="02000503000000020004" pitchFamily="50" charset="0"/>
                        </a:rPr>
                        <a:t>1-3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a:solidFill>
                            <a:schemeClr val="bg1"/>
                          </a:solidFill>
                          <a:latin typeface="FFF Equipe" panose="02000503000000020004" pitchFamily="50" charset="0"/>
                        </a:rPr>
                        <a:t>12min</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a:solidFill>
                            <a:schemeClr val="bg1"/>
                          </a:solidFill>
                          <a:latin typeface="FFF Equipe" panose="02000503000000020004" pitchFamily="50" charset="0"/>
                        </a:rPr>
                        <a:t>*</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extLst>
                  <a:ext uri="{0D108BD9-81ED-4DB2-BD59-A6C34878D82A}">
                    <a16:rowId xmlns:a16="http://schemas.microsoft.com/office/drawing/2014/main" val="828146633"/>
                  </a:ext>
                </a:extLst>
              </a:tr>
              <a:tr h="432000">
                <a:tc>
                  <a:txBody>
                    <a:bodyPr/>
                    <a:lstStyle/>
                    <a:p>
                      <a:pPr algn="ctr"/>
                      <a:r>
                        <a:rPr lang="fr-FR" sz="1600" b="1" dirty="0">
                          <a:solidFill>
                            <a:schemeClr val="bg1"/>
                          </a:solidFill>
                          <a:latin typeface="FFF Equipe" panose="02000503000000020004" pitchFamily="50" charset="0"/>
                        </a:rPr>
                        <a:t>2-4</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4</a:t>
                      </a:r>
                    </a:p>
                  </a:txBody>
                  <a:tcPr anchor="ctr"/>
                </a:tc>
                <a:extLst>
                  <a:ext uri="{0D108BD9-81ED-4DB2-BD59-A6C34878D82A}">
                    <a16:rowId xmlns:a16="http://schemas.microsoft.com/office/drawing/2014/main" val="1733810272"/>
                  </a:ext>
                </a:extLst>
              </a:tr>
              <a:tr h="432000">
                <a:tc>
                  <a:txBody>
                    <a:bodyPr/>
                    <a:lstStyle/>
                    <a:p>
                      <a:pPr algn="ctr"/>
                      <a:r>
                        <a:rPr lang="fr-FR" sz="1600" b="1" dirty="0">
                          <a:solidFill>
                            <a:schemeClr val="bg1"/>
                          </a:solidFill>
                          <a:latin typeface="FFF Equipe" panose="02000503000000020004" pitchFamily="50" charset="0"/>
                        </a:rPr>
                        <a:t>1-4</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12 min</a:t>
                      </a:r>
                    </a:p>
                    <a:p>
                      <a:pPr algn="ctr"/>
                      <a:r>
                        <a:rPr lang="fr-FR" sz="1050" b="1" dirty="0">
                          <a:solidFill>
                            <a:schemeClr val="bg1"/>
                          </a:solidFill>
                          <a:latin typeface="FFF Equipe" panose="02000503000000020004" pitchFamily="50" charset="0"/>
                        </a:rPr>
                        <a:t>*</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4</a:t>
                      </a:r>
                    </a:p>
                  </a:txBody>
                  <a:tcPr anchor="ctr"/>
                </a:tc>
                <a:extLst>
                  <a:ext uri="{0D108BD9-81ED-4DB2-BD59-A6C34878D82A}">
                    <a16:rowId xmlns:a16="http://schemas.microsoft.com/office/drawing/2014/main" val="2282860804"/>
                  </a:ext>
                </a:extLst>
              </a:tr>
              <a:tr h="432000">
                <a:tc>
                  <a:txBody>
                    <a:bodyPr/>
                    <a:lstStyle/>
                    <a:p>
                      <a:pPr algn="ctr"/>
                      <a:r>
                        <a:rPr lang="fr-FR" sz="1600" b="1" dirty="0">
                          <a:solidFill>
                            <a:schemeClr val="bg1"/>
                          </a:solidFill>
                          <a:latin typeface="FFF Equipe" panose="02000503000000020004" pitchFamily="50" charset="0"/>
                        </a:rPr>
                        <a:t>2-3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extLst>
                  <a:ext uri="{0D108BD9-81ED-4DB2-BD59-A6C34878D82A}">
                    <a16:rowId xmlns:a16="http://schemas.microsoft.com/office/drawing/2014/main" val="101951111"/>
                  </a:ext>
                </a:extLst>
              </a:tr>
            </a:tbl>
          </a:graphicData>
        </a:graphic>
      </p:graphicFrame>
      <p:graphicFrame>
        <p:nvGraphicFramePr>
          <p:cNvPr id="9" name="Tableau 8">
            <a:extLst>
              <a:ext uri="{FF2B5EF4-FFF2-40B4-BE49-F238E27FC236}">
                <a16:creationId xmlns:a16="http://schemas.microsoft.com/office/drawing/2014/main" id="{FD037729-F5BF-39A5-357B-2F9769B1915C}"/>
              </a:ext>
            </a:extLst>
          </p:cNvPr>
          <p:cNvGraphicFramePr>
            <a:graphicFrameLocks noGrp="1"/>
          </p:cNvGraphicFramePr>
          <p:nvPr>
            <p:extLst>
              <p:ext uri="{D42A27DB-BD31-4B8C-83A1-F6EECF244321}">
                <p14:modId xmlns:p14="http://schemas.microsoft.com/office/powerpoint/2010/main" val="4128846798"/>
              </p:ext>
            </p:extLst>
          </p:nvPr>
        </p:nvGraphicFramePr>
        <p:xfrm>
          <a:off x="1493345" y="1228742"/>
          <a:ext cx="7952818" cy="864000"/>
        </p:xfrm>
        <a:graphic>
          <a:graphicData uri="http://schemas.openxmlformats.org/drawingml/2006/table">
            <a:tbl>
              <a:tblPr firstRow="1" bandRow="1">
                <a:tableStyleId>{5940675A-B579-460E-94D1-54222C63F5DA}</a:tableStyleId>
              </a:tblPr>
              <a:tblGrid>
                <a:gridCol w="1653197">
                  <a:extLst>
                    <a:ext uri="{9D8B030D-6E8A-4147-A177-3AD203B41FA5}">
                      <a16:colId xmlns:a16="http://schemas.microsoft.com/office/drawing/2014/main" val="3622566222"/>
                    </a:ext>
                  </a:extLst>
                </a:gridCol>
                <a:gridCol w="1321522">
                  <a:extLst>
                    <a:ext uri="{9D8B030D-6E8A-4147-A177-3AD203B41FA5}">
                      <a16:colId xmlns:a16="http://schemas.microsoft.com/office/drawing/2014/main" val="4053477261"/>
                    </a:ext>
                  </a:extLst>
                </a:gridCol>
                <a:gridCol w="667793">
                  <a:extLst>
                    <a:ext uri="{9D8B030D-6E8A-4147-A177-3AD203B41FA5}">
                      <a16:colId xmlns:a16="http://schemas.microsoft.com/office/drawing/2014/main" val="1713653302"/>
                    </a:ext>
                  </a:extLst>
                </a:gridCol>
                <a:gridCol w="1057174">
                  <a:extLst>
                    <a:ext uri="{9D8B030D-6E8A-4147-A177-3AD203B41FA5}">
                      <a16:colId xmlns:a16="http://schemas.microsoft.com/office/drawing/2014/main" val="1159683802"/>
                    </a:ext>
                  </a:extLst>
                </a:gridCol>
                <a:gridCol w="1684828">
                  <a:extLst>
                    <a:ext uri="{9D8B030D-6E8A-4147-A177-3AD203B41FA5}">
                      <a16:colId xmlns:a16="http://schemas.microsoft.com/office/drawing/2014/main" val="531344042"/>
                    </a:ext>
                  </a:extLst>
                </a:gridCol>
                <a:gridCol w="1568304">
                  <a:extLst>
                    <a:ext uri="{9D8B030D-6E8A-4147-A177-3AD203B41FA5}">
                      <a16:colId xmlns:a16="http://schemas.microsoft.com/office/drawing/2014/main" val="3316586361"/>
                    </a:ext>
                  </a:extLst>
                </a:gridCol>
              </a:tblGrid>
              <a:tr h="432000">
                <a:tc rowSpan="2">
                  <a:txBody>
                    <a:bodyPr/>
                    <a:lstStyle/>
                    <a:p>
                      <a:pPr algn="ctr"/>
                      <a:r>
                        <a:rPr lang="fr-FR" sz="1400" dirty="0">
                          <a:solidFill>
                            <a:schemeClr val="bg1"/>
                          </a:solidFill>
                          <a:latin typeface="FFF Equipe" panose="02000503000000020004" pitchFamily="50" charset="0"/>
                        </a:rPr>
                        <a:t>Echauffement</a:t>
                      </a:r>
                    </a:p>
                    <a:p>
                      <a:pPr algn="ctr"/>
                      <a:r>
                        <a:rPr lang="fr-FR" sz="1400" dirty="0">
                          <a:solidFill>
                            <a:schemeClr val="bg1"/>
                          </a:solidFill>
                          <a:latin typeface="FFF Equipe" panose="02000503000000020004" pitchFamily="50" charset="0"/>
                        </a:rPr>
                        <a:t>Technique </a:t>
                      </a:r>
                    </a:p>
                    <a:p>
                      <a:pPr algn="ctr"/>
                      <a:r>
                        <a:rPr lang="fr-FR" sz="1100" dirty="0">
                          <a:solidFill>
                            <a:schemeClr val="bg1"/>
                          </a:solidFill>
                          <a:latin typeface="FFF Equipe" panose="02000503000000020004" pitchFamily="50" charset="0"/>
                        </a:rPr>
                        <a:t>12 minutes</a:t>
                      </a:r>
                    </a:p>
                  </a:txBody>
                  <a:tcPr anchor="ctr">
                    <a:solidFill>
                      <a:srgbClr val="E92B20"/>
                    </a:solidFill>
                  </a:tcPr>
                </a:tc>
                <a:tc>
                  <a:txBody>
                    <a:bodyPr/>
                    <a:lstStyle/>
                    <a:p>
                      <a:pPr algn="ctr"/>
                      <a:r>
                        <a:rPr lang="fr-FR" sz="1400" b="1" dirty="0">
                          <a:solidFill>
                            <a:schemeClr val="bg1"/>
                          </a:solidFill>
                          <a:latin typeface="FFF Equipe" panose="02000503000000020004" pitchFamily="50" charset="0"/>
                        </a:rPr>
                        <a:t>Jonglerie</a:t>
                      </a:r>
                    </a:p>
                  </a:txBody>
                  <a:tcPr anchor="ctr">
                    <a:solidFill>
                      <a:srgbClr val="E92B20"/>
                    </a:solidFill>
                  </a:tcPr>
                </a:tc>
                <a:tc>
                  <a:txBody>
                    <a:bodyPr/>
                    <a:lstStyle/>
                    <a:p>
                      <a:pPr algn="ctr"/>
                      <a:r>
                        <a:rPr lang="fr-FR" sz="1400" b="1" dirty="0">
                          <a:solidFill>
                            <a:schemeClr val="bg1"/>
                          </a:solidFill>
                          <a:latin typeface="FFF Equipe" panose="02000503000000020004" pitchFamily="50" charset="0"/>
                        </a:rPr>
                        <a:t>4 x 1’</a:t>
                      </a:r>
                    </a:p>
                  </a:txBody>
                  <a:tcPr anchor="ctr">
                    <a:solidFill>
                      <a:srgbClr val="E92B20"/>
                    </a:solidFill>
                  </a:tcPr>
                </a:tc>
                <a:tc>
                  <a:txBody>
                    <a:bodyPr/>
                    <a:lstStyle/>
                    <a:p>
                      <a:pPr algn="ctr"/>
                      <a:r>
                        <a:rPr lang="fr-FR" sz="1400" b="1" dirty="0">
                          <a:solidFill>
                            <a:schemeClr val="bg1"/>
                          </a:solidFill>
                          <a:latin typeface="FFF Equipe" panose="02000503000000020004" pitchFamily="50" charset="0"/>
                        </a:rPr>
                        <a:t>T1</a:t>
                      </a:r>
                    </a:p>
                  </a:txBody>
                  <a:tcPr anchor="ctr">
                    <a:solidFill>
                      <a:srgbClr val="E92B20"/>
                    </a:solidFill>
                  </a:tcPr>
                </a:tc>
                <a:tc>
                  <a:txBody>
                    <a:bodyPr/>
                    <a:lstStyle/>
                    <a:p>
                      <a:pPr algn="ctr"/>
                      <a:r>
                        <a:rPr lang="fr-FR" sz="1800" b="1" dirty="0">
                          <a:latin typeface="FFF Equipe" panose="02000503000000020004" pitchFamily="50" charset="0"/>
                        </a:rPr>
                        <a:t>1</a:t>
                      </a:r>
                    </a:p>
                  </a:txBody>
                  <a:tcPr anchor="ctr"/>
                </a:tc>
                <a:tc>
                  <a:txBody>
                    <a:bodyPr/>
                    <a:lstStyle/>
                    <a:p>
                      <a:pPr algn="ctr"/>
                      <a:r>
                        <a:rPr lang="fr-FR" sz="1800" b="1" dirty="0">
                          <a:latin typeface="FFF Equipe" panose="02000503000000020004" pitchFamily="50" charset="0"/>
                        </a:rPr>
                        <a:t>2</a:t>
                      </a:r>
                    </a:p>
                  </a:txBody>
                  <a:tcPr anchor="ctr"/>
                </a:tc>
                <a:extLst>
                  <a:ext uri="{0D108BD9-81ED-4DB2-BD59-A6C34878D82A}">
                    <a16:rowId xmlns:a16="http://schemas.microsoft.com/office/drawing/2014/main" val="1845332319"/>
                  </a:ext>
                </a:extLst>
              </a:tr>
              <a:tr h="432000">
                <a:tc vMerge="1">
                  <a:txBody>
                    <a:bodyPr/>
                    <a:lstStyle/>
                    <a:p>
                      <a:endParaRPr dirty="0"/>
                    </a:p>
                  </a:txBody>
                  <a:tcPr anchor="ctr">
                    <a:solidFill>
                      <a:srgbClr val="E92B20"/>
                    </a:solidFill>
                  </a:tcPr>
                </a:tc>
                <a:tc>
                  <a:txBody>
                    <a:bodyPr/>
                    <a:lstStyle/>
                    <a:p>
                      <a:pPr algn="ctr"/>
                      <a:r>
                        <a:rPr lang="fr-FR" sz="1400" b="1" dirty="0" err="1">
                          <a:solidFill>
                            <a:schemeClr val="bg1"/>
                          </a:solidFill>
                          <a:latin typeface="FFF Equipe" panose="02000503000000020004" pitchFamily="50" charset="0"/>
                        </a:rPr>
                        <a:t>Festi</a:t>
                      </a:r>
                      <a:r>
                        <a:rPr lang="fr-FR" sz="1400" b="1" dirty="0">
                          <a:solidFill>
                            <a:schemeClr val="bg1"/>
                          </a:solidFill>
                          <a:latin typeface="FFF Equipe" panose="02000503000000020004" pitchFamily="50" charset="0"/>
                        </a:rPr>
                        <a:t>-Teck</a:t>
                      </a:r>
                    </a:p>
                  </a:txBody>
                  <a:tcPr anchor="ctr">
                    <a:solidFill>
                      <a:srgbClr val="E92B20"/>
                    </a:solidFill>
                  </a:tcPr>
                </a:tc>
                <a:tc>
                  <a:txBody>
                    <a:bodyPr/>
                    <a:lstStyle/>
                    <a:p>
                      <a:pPr algn="ctr"/>
                      <a:r>
                        <a:rPr lang="fr-FR" sz="1400" b="1" dirty="0">
                          <a:solidFill>
                            <a:schemeClr val="bg1"/>
                          </a:solidFill>
                          <a:latin typeface="FFF Equipe" panose="02000503000000020004" pitchFamily="50" charset="0"/>
                        </a:rPr>
                        <a:t>2 x 4’</a:t>
                      </a:r>
                    </a:p>
                  </a:txBody>
                  <a:tcPr anchor="ctr">
                    <a:solidFill>
                      <a:srgbClr val="E92B20"/>
                    </a:solidFill>
                  </a:tcPr>
                </a:tc>
                <a:tc>
                  <a:txBody>
                    <a:bodyPr/>
                    <a:lstStyle/>
                    <a:p>
                      <a:pPr algn="ctr"/>
                      <a:r>
                        <a:rPr lang="fr-FR" sz="1400" b="1" dirty="0">
                          <a:solidFill>
                            <a:schemeClr val="bg1"/>
                          </a:solidFill>
                          <a:latin typeface="FFF Equipe" panose="02000503000000020004" pitchFamily="50" charset="0"/>
                        </a:rPr>
                        <a:t>T2</a:t>
                      </a:r>
                    </a:p>
                  </a:txBody>
                  <a:tcPr anchor="ctr">
                    <a:solidFill>
                      <a:srgbClr val="E92B20"/>
                    </a:solidFill>
                  </a:tcPr>
                </a:tc>
                <a:tc>
                  <a:txBody>
                    <a:bodyPr/>
                    <a:lstStyle/>
                    <a:p>
                      <a:pPr algn="ctr"/>
                      <a:r>
                        <a:rPr lang="fr-FR" sz="1800" b="1" dirty="0">
                          <a:latin typeface="FFF Equipe" panose="02000503000000020004" pitchFamily="50" charset="0"/>
                        </a:rPr>
                        <a:t>3</a:t>
                      </a:r>
                    </a:p>
                  </a:txBody>
                  <a:tcPr anchor="ctr"/>
                </a:tc>
                <a:tc>
                  <a:txBody>
                    <a:bodyPr/>
                    <a:lstStyle/>
                    <a:p>
                      <a:pPr algn="ctr"/>
                      <a:r>
                        <a:rPr lang="fr-FR" sz="1800" b="1" dirty="0">
                          <a:latin typeface="FFF Equipe" panose="02000503000000020004" pitchFamily="50" charset="0"/>
                        </a:rPr>
                        <a:t>4</a:t>
                      </a:r>
                    </a:p>
                  </a:txBody>
                  <a:tcPr anchor="ctr"/>
                </a:tc>
                <a:extLst>
                  <a:ext uri="{0D108BD9-81ED-4DB2-BD59-A6C34878D82A}">
                    <a16:rowId xmlns:a16="http://schemas.microsoft.com/office/drawing/2014/main" val="3084901338"/>
                  </a:ext>
                </a:extLst>
              </a:tr>
            </a:tbl>
          </a:graphicData>
        </a:graphic>
      </p:graphicFrame>
      <p:graphicFrame>
        <p:nvGraphicFramePr>
          <p:cNvPr id="3" name="Tableau 2">
            <a:extLst>
              <a:ext uri="{FF2B5EF4-FFF2-40B4-BE49-F238E27FC236}">
                <a16:creationId xmlns:a16="http://schemas.microsoft.com/office/drawing/2014/main" id="{92798868-090B-ED6A-0EAE-0A8E52996C40}"/>
              </a:ext>
            </a:extLst>
          </p:cNvPr>
          <p:cNvGraphicFramePr>
            <a:graphicFrameLocks noGrp="1"/>
          </p:cNvGraphicFramePr>
          <p:nvPr>
            <p:extLst>
              <p:ext uri="{D42A27DB-BD31-4B8C-83A1-F6EECF244321}">
                <p14:modId xmlns:p14="http://schemas.microsoft.com/office/powerpoint/2010/main" val="4162154498"/>
              </p:ext>
            </p:extLst>
          </p:nvPr>
        </p:nvGraphicFramePr>
        <p:xfrm>
          <a:off x="1493346" y="5626737"/>
          <a:ext cx="7952817" cy="407208"/>
        </p:xfrm>
        <a:graphic>
          <a:graphicData uri="http://schemas.openxmlformats.org/drawingml/2006/table">
            <a:tbl>
              <a:tblPr firstRow="1" bandRow="1">
                <a:tableStyleId>{5940675A-B579-460E-94D1-54222C63F5DA}</a:tableStyleId>
              </a:tblPr>
              <a:tblGrid>
                <a:gridCol w="1463527">
                  <a:extLst>
                    <a:ext uri="{9D8B030D-6E8A-4147-A177-3AD203B41FA5}">
                      <a16:colId xmlns:a16="http://schemas.microsoft.com/office/drawing/2014/main" val="4091825189"/>
                    </a:ext>
                  </a:extLst>
                </a:gridCol>
                <a:gridCol w="3446534">
                  <a:extLst>
                    <a:ext uri="{9D8B030D-6E8A-4147-A177-3AD203B41FA5}">
                      <a16:colId xmlns:a16="http://schemas.microsoft.com/office/drawing/2014/main" val="4142230837"/>
                    </a:ext>
                  </a:extLst>
                </a:gridCol>
                <a:gridCol w="3042756">
                  <a:extLst>
                    <a:ext uri="{9D8B030D-6E8A-4147-A177-3AD203B41FA5}">
                      <a16:colId xmlns:a16="http://schemas.microsoft.com/office/drawing/2014/main" val="3120220421"/>
                    </a:ext>
                  </a:extLst>
                </a:gridCol>
              </a:tblGrid>
              <a:tr h="407208">
                <a:tc>
                  <a:txBody>
                    <a:bodyPr/>
                    <a:lstStyle/>
                    <a:p>
                      <a:pPr algn="ctr"/>
                      <a:r>
                        <a:rPr lang="fr-FR" sz="1400" b="1" dirty="0">
                          <a:solidFill>
                            <a:schemeClr val="bg1"/>
                          </a:solidFill>
                          <a:latin typeface="FFF Equipe" panose="02000503000000020004" pitchFamily="50" charset="0"/>
                        </a:rPr>
                        <a:t>Resp. Plateau</a:t>
                      </a:r>
                    </a:p>
                  </a:txBody>
                  <a:tcPr anchor="ctr">
                    <a:solidFill>
                      <a:srgbClr val="E92B20"/>
                    </a:solidFill>
                  </a:tcPr>
                </a:tc>
                <a:tc>
                  <a:txBody>
                    <a:bodyPr/>
                    <a:lstStyle/>
                    <a:p>
                      <a:pPr algn="ctr"/>
                      <a:endParaRPr lang="fr-FR" sz="1400" dirty="0">
                        <a:latin typeface="FFF Equipe" panose="02000503000000020004" pitchFamily="50" charset="0"/>
                      </a:endParaRPr>
                    </a:p>
                  </a:txBody>
                  <a:tcPr anchor="ctr"/>
                </a:tc>
                <a:tc>
                  <a:txBody>
                    <a:bodyPr/>
                    <a:lstStyle/>
                    <a:p>
                      <a:pPr algn="ctr"/>
                      <a:endParaRPr lang="fr-FR" sz="1400" dirty="0">
                        <a:latin typeface="FFF Equipe" panose="02000503000000020004" pitchFamily="50" charset="0"/>
                      </a:endParaRPr>
                    </a:p>
                  </a:txBody>
                  <a:tcPr anchor="ctr"/>
                </a:tc>
                <a:extLst>
                  <a:ext uri="{0D108BD9-81ED-4DB2-BD59-A6C34878D82A}">
                    <a16:rowId xmlns:a16="http://schemas.microsoft.com/office/drawing/2014/main" val="3849932630"/>
                  </a:ext>
                </a:extLst>
              </a:tr>
            </a:tbl>
          </a:graphicData>
        </a:graphic>
      </p:graphicFrame>
      <p:sp>
        <p:nvSpPr>
          <p:cNvPr id="4" name="Rectangle 3">
            <a:extLst>
              <a:ext uri="{FF2B5EF4-FFF2-40B4-BE49-F238E27FC236}">
                <a16:creationId xmlns:a16="http://schemas.microsoft.com/office/drawing/2014/main" id="{2072854B-E76B-8678-70FA-86A780078058}"/>
              </a:ext>
            </a:extLst>
          </p:cNvPr>
          <p:cNvSpPr/>
          <p:nvPr/>
        </p:nvSpPr>
        <p:spPr>
          <a:xfrm>
            <a:off x="2956353" y="5626736"/>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NOM-PRENOM</a:t>
            </a:r>
          </a:p>
        </p:txBody>
      </p:sp>
      <p:sp>
        <p:nvSpPr>
          <p:cNvPr id="8" name="Rectangle 7">
            <a:extLst>
              <a:ext uri="{FF2B5EF4-FFF2-40B4-BE49-F238E27FC236}">
                <a16:creationId xmlns:a16="http://schemas.microsoft.com/office/drawing/2014/main" id="{1F72A052-FA12-CFD9-ADA8-A59FB035BAB1}"/>
              </a:ext>
            </a:extLst>
          </p:cNvPr>
          <p:cNvSpPr/>
          <p:nvPr/>
        </p:nvSpPr>
        <p:spPr>
          <a:xfrm>
            <a:off x="6413967" y="5626737"/>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 LICENCE</a:t>
            </a:r>
          </a:p>
        </p:txBody>
      </p:sp>
      <p:sp>
        <p:nvSpPr>
          <p:cNvPr id="12" name="Titre 6">
            <a:extLst>
              <a:ext uri="{FF2B5EF4-FFF2-40B4-BE49-F238E27FC236}">
                <a16:creationId xmlns:a16="http://schemas.microsoft.com/office/drawing/2014/main" id="{CE24F75F-59B2-E441-1C2B-0FC0419C43CE}"/>
              </a:ext>
            </a:extLst>
          </p:cNvPr>
          <p:cNvSpPr txBox="1">
            <a:spLocks/>
          </p:cNvSpPr>
          <p:nvPr/>
        </p:nvSpPr>
        <p:spPr>
          <a:xfrm rot="16200000">
            <a:off x="-1347184" y="2421129"/>
            <a:ext cx="4224867"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r>
              <a:rPr lang="fr-FR" sz="2400" dirty="0"/>
              <a:t>Fiche Bilan – </a:t>
            </a:r>
            <a:r>
              <a:rPr lang="fr-FR" sz="2400" dirty="0">
                <a:solidFill>
                  <a:schemeClr val="bg1"/>
                </a:solidFill>
                <a:highlight>
                  <a:srgbClr val="E92B20"/>
                </a:highlight>
              </a:rPr>
              <a:t>4 équipes</a:t>
            </a:r>
          </a:p>
        </p:txBody>
      </p:sp>
      <p:sp>
        <p:nvSpPr>
          <p:cNvPr id="13" name="Titre 6">
            <a:extLst>
              <a:ext uri="{FF2B5EF4-FFF2-40B4-BE49-F238E27FC236}">
                <a16:creationId xmlns:a16="http://schemas.microsoft.com/office/drawing/2014/main" id="{9A722A16-6336-8555-D543-CEFD42A2E5E5}"/>
              </a:ext>
            </a:extLst>
          </p:cNvPr>
          <p:cNvSpPr>
            <a:spLocks noGrp="1"/>
          </p:cNvSpPr>
          <p:nvPr>
            <p:ph type="title"/>
          </p:nvPr>
        </p:nvSpPr>
        <p:spPr>
          <a:xfrm>
            <a:off x="413059" y="175723"/>
            <a:ext cx="9426676" cy="1325563"/>
          </a:xfrm>
        </p:spPr>
        <p:txBody>
          <a:bodyPr>
            <a:noAutofit/>
          </a:bodyPr>
          <a:lstStyle/>
          <a:p>
            <a:pPr algn="l"/>
            <a:r>
              <a:rPr lang="fr-FR" sz="3200" dirty="0"/>
              <a:t>Club organisateur :</a:t>
            </a:r>
            <a:endParaRPr lang="fr-FR" sz="3200" dirty="0">
              <a:solidFill>
                <a:srgbClr val="FF0000"/>
              </a:solidFill>
            </a:endParaRPr>
          </a:p>
        </p:txBody>
      </p:sp>
      <p:sp>
        <p:nvSpPr>
          <p:cNvPr id="6" name="ZoneTexte 5">
            <a:extLst>
              <a:ext uri="{FF2B5EF4-FFF2-40B4-BE49-F238E27FC236}">
                <a16:creationId xmlns:a16="http://schemas.microsoft.com/office/drawing/2014/main" id="{E8475C4D-54A8-7C54-FDDD-97F530E46DB5}"/>
              </a:ext>
            </a:extLst>
          </p:cNvPr>
          <p:cNvSpPr txBox="1"/>
          <p:nvPr/>
        </p:nvSpPr>
        <p:spPr>
          <a:xfrm>
            <a:off x="1428032" y="6093367"/>
            <a:ext cx="6096000" cy="276999"/>
          </a:xfrm>
          <a:prstGeom prst="rect">
            <a:avLst/>
          </a:prstGeom>
          <a:noFill/>
        </p:spPr>
        <p:txBody>
          <a:bodyPr wrap="square">
            <a:spAutoFit/>
          </a:bodyPr>
          <a:lstStyle/>
          <a:p>
            <a:r>
              <a:rPr lang="fr-FR" sz="1050" dirty="0">
                <a:latin typeface="FFF Equipe" panose="02000503000000020004" pitchFamily="50" charset="0"/>
              </a:rPr>
              <a:t>*Temps de jeu : de 12 à 16 minutes selon les effectifs présents</a:t>
            </a:r>
            <a:r>
              <a:rPr lang="fr-FR" sz="1200" dirty="0">
                <a:latin typeface="FFF Equipe" panose="02000503000000020004" pitchFamily="50" charset="0"/>
              </a:rPr>
              <a:t>.</a:t>
            </a:r>
          </a:p>
        </p:txBody>
      </p:sp>
    </p:spTree>
    <p:extLst>
      <p:ext uri="{BB962C8B-B14F-4D97-AF65-F5344CB8AC3E}">
        <p14:creationId xmlns:p14="http://schemas.microsoft.com/office/powerpoint/2010/main" val="1678841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C4C77-953E-FEC6-1E8F-3EFFE3F79CDD}"/>
            </a:ext>
          </a:extLst>
        </p:cNvPr>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1D005B17-581F-A7A6-8B94-899F42A799DA}"/>
              </a:ext>
            </a:extLst>
          </p:cNvPr>
          <p:cNvGraphicFramePr>
            <a:graphicFrameLocks noGrp="1"/>
          </p:cNvGraphicFramePr>
          <p:nvPr>
            <p:extLst>
              <p:ext uri="{D42A27DB-BD31-4B8C-83A1-F6EECF244321}">
                <p14:modId xmlns:p14="http://schemas.microsoft.com/office/powerpoint/2010/main" val="2817937033"/>
              </p:ext>
            </p:extLst>
          </p:nvPr>
        </p:nvGraphicFramePr>
        <p:xfrm>
          <a:off x="1134497" y="1321570"/>
          <a:ext cx="8294638" cy="4221564"/>
        </p:xfrm>
        <a:graphic>
          <a:graphicData uri="http://schemas.openxmlformats.org/drawingml/2006/table">
            <a:tbl>
              <a:tblPr firstRow="1" bandRow="1">
                <a:tableStyleId>{5940675A-B579-460E-94D1-54222C63F5DA}</a:tableStyleId>
              </a:tblPr>
              <a:tblGrid>
                <a:gridCol w="712162">
                  <a:extLst>
                    <a:ext uri="{9D8B030D-6E8A-4147-A177-3AD203B41FA5}">
                      <a16:colId xmlns:a16="http://schemas.microsoft.com/office/drawing/2014/main" val="4091825189"/>
                    </a:ext>
                  </a:extLst>
                </a:gridCol>
                <a:gridCol w="581906">
                  <a:extLst>
                    <a:ext uri="{9D8B030D-6E8A-4147-A177-3AD203B41FA5}">
                      <a16:colId xmlns:a16="http://schemas.microsoft.com/office/drawing/2014/main" val="1277530059"/>
                    </a:ext>
                  </a:extLst>
                </a:gridCol>
                <a:gridCol w="648932">
                  <a:extLst>
                    <a:ext uri="{9D8B030D-6E8A-4147-A177-3AD203B41FA5}">
                      <a16:colId xmlns:a16="http://schemas.microsoft.com/office/drawing/2014/main" val="1073784528"/>
                    </a:ext>
                  </a:extLst>
                </a:gridCol>
                <a:gridCol w="1582991">
                  <a:extLst>
                    <a:ext uri="{9D8B030D-6E8A-4147-A177-3AD203B41FA5}">
                      <a16:colId xmlns:a16="http://schemas.microsoft.com/office/drawing/2014/main" val="4142230837"/>
                    </a:ext>
                  </a:extLst>
                </a:gridCol>
                <a:gridCol w="1484671">
                  <a:extLst>
                    <a:ext uri="{9D8B030D-6E8A-4147-A177-3AD203B41FA5}">
                      <a16:colId xmlns:a16="http://schemas.microsoft.com/office/drawing/2014/main" val="3120220421"/>
                    </a:ext>
                  </a:extLst>
                </a:gridCol>
                <a:gridCol w="1779639">
                  <a:extLst>
                    <a:ext uri="{9D8B030D-6E8A-4147-A177-3AD203B41FA5}">
                      <a16:colId xmlns:a16="http://schemas.microsoft.com/office/drawing/2014/main" val="213446308"/>
                    </a:ext>
                  </a:extLst>
                </a:gridCol>
                <a:gridCol w="1504337">
                  <a:extLst>
                    <a:ext uri="{9D8B030D-6E8A-4147-A177-3AD203B41FA5}">
                      <a16:colId xmlns:a16="http://schemas.microsoft.com/office/drawing/2014/main" val="318070522"/>
                    </a:ext>
                  </a:extLst>
                </a:gridCol>
              </a:tblGrid>
              <a:tr h="511455">
                <a:tc gridSpan="3">
                  <a:txBody>
                    <a:bodyPr/>
                    <a:lstStyle/>
                    <a:p>
                      <a:pPr algn="ctr"/>
                      <a:r>
                        <a:rPr lang="fr-FR" sz="1400" dirty="0">
                          <a:solidFill>
                            <a:schemeClr val="bg1"/>
                          </a:solidFill>
                          <a:latin typeface="FFF Equipe" panose="02000503000000020004" pitchFamily="50" charset="0"/>
                        </a:rPr>
                        <a:t>Rencontres</a:t>
                      </a:r>
                    </a:p>
                  </a:txBody>
                  <a:tcPr anchor="ctr">
                    <a:solidFill>
                      <a:srgbClr val="E92B20"/>
                    </a:solidFill>
                  </a:tcPr>
                </a:tc>
                <a:tc h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hMerge="1">
                  <a:txBody>
                    <a:bodyPr/>
                    <a:lstStyle/>
                    <a:p>
                      <a:pPr algn="ctr"/>
                      <a:endParaRPr lang="fr-FR" sz="1400" dirty="0">
                        <a:solidFill>
                          <a:schemeClr val="bg1"/>
                        </a:solidFill>
                        <a:latin typeface="FFF Equipe" panose="02000503000000020004" pitchFamily="50" charset="0"/>
                      </a:endParaRP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Equipe </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Score</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Equipe </a:t>
                      </a:r>
                    </a:p>
                  </a:txBody>
                  <a:tcPr anchor="ctr">
                    <a:solidFill>
                      <a:srgbClr val="E92B20"/>
                    </a:solidFill>
                  </a:tcPr>
                </a:tc>
                <a:tc>
                  <a:txBody>
                    <a:bodyPr/>
                    <a:lstStyle/>
                    <a:p>
                      <a:pPr algn="ctr"/>
                      <a:r>
                        <a:rPr lang="fr-FR" sz="1400" dirty="0">
                          <a:solidFill>
                            <a:schemeClr val="bg1"/>
                          </a:solidFill>
                          <a:latin typeface="FFF Equipe" panose="02000503000000020004" pitchFamily="50" charset="0"/>
                        </a:rPr>
                        <a:t>Jonglerie </a:t>
                      </a:r>
                    </a:p>
                    <a:p>
                      <a:pPr algn="ctr"/>
                      <a:r>
                        <a:rPr lang="fr-FR" sz="1400" dirty="0">
                          <a:solidFill>
                            <a:schemeClr val="bg1"/>
                          </a:solidFill>
                          <a:latin typeface="FFF Equipe" panose="02000503000000020004" pitchFamily="50" charset="0"/>
                        </a:rPr>
                        <a:t>+ </a:t>
                      </a:r>
                      <a:r>
                        <a:rPr lang="fr-FR" sz="1400" dirty="0" err="1">
                          <a:solidFill>
                            <a:schemeClr val="bg1"/>
                          </a:solidFill>
                          <a:latin typeface="FFF Equipe" panose="02000503000000020004" pitchFamily="50" charset="0"/>
                        </a:rPr>
                        <a:t>Festi</a:t>
                      </a:r>
                      <a:r>
                        <a:rPr lang="fr-FR" sz="1400" dirty="0">
                          <a:solidFill>
                            <a:schemeClr val="bg1"/>
                          </a:solidFill>
                          <a:latin typeface="FFF Equipe" panose="02000503000000020004" pitchFamily="50" charset="0"/>
                        </a:rPr>
                        <a:t>-Teck</a:t>
                      </a:r>
                    </a:p>
                  </a:txBody>
                  <a:tcPr anchor="ctr">
                    <a:solidFill>
                      <a:srgbClr val="E92B20"/>
                    </a:solidFill>
                  </a:tcPr>
                </a:tc>
                <a:extLst>
                  <a:ext uri="{0D108BD9-81ED-4DB2-BD59-A6C34878D82A}">
                    <a16:rowId xmlns:a16="http://schemas.microsoft.com/office/drawing/2014/main" val="1642446063"/>
                  </a:ext>
                </a:extLst>
              </a:tr>
              <a:tr h="374236">
                <a:tc>
                  <a:txBody>
                    <a:bodyPr/>
                    <a:lstStyle/>
                    <a:p>
                      <a:pPr algn="ctr"/>
                      <a:r>
                        <a:rPr lang="fr-FR" sz="1600" b="1" dirty="0">
                          <a:solidFill>
                            <a:schemeClr val="bg1"/>
                          </a:solidFill>
                          <a:latin typeface="FFF Equipe" panose="02000503000000020004" pitchFamily="50" charset="0"/>
                        </a:rPr>
                        <a:t>1-2</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9 min</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2</a:t>
                      </a:r>
                    </a:p>
                  </a:txBody>
                  <a:tcPr anchor="ctr"/>
                </a:tc>
                <a:tc rowSpan="2">
                  <a:txBody>
                    <a:bodyPr/>
                    <a:lstStyle/>
                    <a:p>
                      <a:pPr algn="l"/>
                      <a:r>
                        <a:rPr lang="fr-FR" sz="1400" dirty="0">
                          <a:latin typeface="FFF Equipe" panose="02000503000000020004" pitchFamily="50" charset="0"/>
                        </a:rPr>
                        <a:t>5</a:t>
                      </a:r>
                    </a:p>
                  </a:txBody>
                  <a:tcPr anchor="ctr"/>
                </a:tc>
                <a:extLst>
                  <a:ext uri="{0D108BD9-81ED-4DB2-BD59-A6C34878D82A}">
                    <a16:rowId xmlns:a16="http://schemas.microsoft.com/office/drawing/2014/main" val="2197522449"/>
                  </a:ext>
                </a:extLst>
              </a:tr>
              <a:tr h="332422">
                <a:tc>
                  <a:txBody>
                    <a:bodyPr/>
                    <a:lstStyle/>
                    <a:p>
                      <a:pPr algn="ctr"/>
                      <a:r>
                        <a:rPr lang="fr-FR" sz="1600" b="1" dirty="0">
                          <a:solidFill>
                            <a:schemeClr val="bg1"/>
                          </a:solidFill>
                          <a:latin typeface="FFF Equipe" panose="02000503000000020004" pitchFamily="50" charset="0"/>
                        </a:rPr>
                        <a:t>3-4</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3</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4</a:t>
                      </a:r>
                    </a:p>
                  </a:txBody>
                  <a:tcPr anchor="ctr"/>
                </a:tc>
                <a:tc vMerge="1">
                  <a:txBody>
                    <a:bodyPr/>
                    <a:lstStyle/>
                    <a:p>
                      <a:pPr algn="l"/>
                      <a:endParaRPr lang="fr-FR" sz="1400" dirty="0">
                        <a:latin typeface="FFF Equipe" panose="02000503000000020004" pitchFamily="50" charset="0"/>
                      </a:endParaRPr>
                    </a:p>
                  </a:txBody>
                  <a:tcPr anchor="ctr"/>
                </a:tc>
                <a:extLst>
                  <a:ext uri="{0D108BD9-81ED-4DB2-BD59-A6C34878D82A}">
                    <a16:rowId xmlns:a16="http://schemas.microsoft.com/office/drawing/2014/main" val="3112871631"/>
                  </a:ext>
                </a:extLst>
              </a:tr>
              <a:tr h="374236">
                <a:tc>
                  <a:txBody>
                    <a:bodyPr/>
                    <a:lstStyle/>
                    <a:p>
                      <a:pPr algn="ctr"/>
                      <a:r>
                        <a:rPr lang="fr-FR" sz="1600" b="1" dirty="0">
                          <a:solidFill>
                            <a:schemeClr val="bg1"/>
                          </a:solidFill>
                          <a:latin typeface="FFF Equipe" panose="02000503000000020004" pitchFamily="50" charset="0"/>
                        </a:rPr>
                        <a:t>1-3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50" b="1" dirty="0">
                          <a:solidFill>
                            <a:schemeClr val="bg1"/>
                          </a:solidFill>
                          <a:latin typeface="FFF Equipe" panose="02000503000000020004" pitchFamily="50" charset="0"/>
                        </a:rPr>
                        <a:t>9 min</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tc rowSpan="2">
                  <a:txBody>
                    <a:bodyPr/>
                    <a:lstStyle/>
                    <a:p>
                      <a:pPr algn="l"/>
                      <a:r>
                        <a:rPr lang="fr-FR" sz="1400" dirty="0">
                          <a:latin typeface="FFF Equipe" panose="02000503000000020004" pitchFamily="50" charset="0"/>
                        </a:rPr>
                        <a:t>2</a:t>
                      </a:r>
                    </a:p>
                  </a:txBody>
                  <a:tcPr anchor="ctr"/>
                </a:tc>
                <a:extLst>
                  <a:ext uri="{0D108BD9-81ED-4DB2-BD59-A6C34878D82A}">
                    <a16:rowId xmlns:a16="http://schemas.microsoft.com/office/drawing/2014/main" val="828146633"/>
                  </a:ext>
                </a:extLst>
              </a:tr>
              <a:tr h="374236">
                <a:tc>
                  <a:txBody>
                    <a:bodyPr/>
                    <a:lstStyle/>
                    <a:p>
                      <a:pPr algn="ctr"/>
                      <a:r>
                        <a:rPr lang="fr-FR" sz="1600" b="1" dirty="0">
                          <a:solidFill>
                            <a:schemeClr val="bg1"/>
                          </a:solidFill>
                          <a:latin typeface="FFF Equipe" panose="02000503000000020004" pitchFamily="50" charset="0"/>
                        </a:rPr>
                        <a:t>4-5</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4</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5</a:t>
                      </a:r>
                    </a:p>
                  </a:txBody>
                  <a:tcPr anchor="ctr"/>
                </a:tc>
                <a:tc vMerge="1">
                  <a:txBody>
                    <a:bodyPr/>
                    <a:lstStyle/>
                    <a:p>
                      <a:pPr algn="l"/>
                      <a:endParaRPr lang="fr-FR" sz="1400" dirty="0">
                        <a:latin typeface="FFF Equipe" panose="02000503000000020004" pitchFamily="50" charset="0"/>
                      </a:endParaRPr>
                    </a:p>
                  </a:txBody>
                  <a:tcPr anchor="ctr"/>
                </a:tc>
                <a:extLst>
                  <a:ext uri="{0D108BD9-81ED-4DB2-BD59-A6C34878D82A}">
                    <a16:rowId xmlns:a16="http://schemas.microsoft.com/office/drawing/2014/main" val="1733810272"/>
                  </a:ext>
                </a:extLst>
              </a:tr>
              <a:tr h="374236">
                <a:tc>
                  <a:txBody>
                    <a:bodyPr/>
                    <a:lstStyle/>
                    <a:p>
                      <a:pPr algn="ctr"/>
                      <a:r>
                        <a:rPr lang="fr-FR" sz="1600" b="1" dirty="0">
                          <a:solidFill>
                            <a:schemeClr val="bg1"/>
                          </a:solidFill>
                          <a:latin typeface="FFF Equipe" panose="02000503000000020004" pitchFamily="50" charset="0"/>
                        </a:rPr>
                        <a:t>1-4</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9 min</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4</a:t>
                      </a:r>
                    </a:p>
                  </a:txBody>
                  <a:tcPr anchor="ctr"/>
                </a:tc>
                <a:tc rowSpan="2">
                  <a:txBody>
                    <a:bodyPr/>
                    <a:lstStyle/>
                    <a:p>
                      <a:pPr algn="l"/>
                      <a:r>
                        <a:rPr lang="fr-FR" sz="1400" dirty="0">
                          <a:latin typeface="FFF Equipe" panose="02000503000000020004" pitchFamily="50" charset="0"/>
                        </a:rPr>
                        <a:t>3</a:t>
                      </a:r>
                    </a:p>
                  </a:txBody>
                  <a:tcPr anchor="ctr"/>
                </a:tc>
                <a:extLst>
                  <a:ext uri="{0D108BD9-81ED-4DB2-BD59-A6C34878D82A}">
                    <a16:rowId xmlns:a16="http://schemas.microsoft.com/office/drawing/2014/main" val="2282860804"/>
                  </a:ext>
                </a:extLst>
              </a:tr>
              <a:tr h="374236">
                <a:tc>
                  <a:txBody>
                    <a:bodyPr/>
                    <a:lstStyle/>
                    <a:p>
                      <a:pPr algn="ctr"/>
                      <a:r>
                        <a:rPr lang="fr-FR" sz="1600" b="1" dirty="0">
                          <a:solidFill>
                            <a:schemeClr val="bg1"/>
                          </a:solidFill>
                          <a:latin typeface="FFF Equipe" panose="02000503000000020004" pitchFamily="50" charset="0"/>
                        </a:rPr>
                        <a:t>2-5</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600"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5</a:t>
                      </a:r>
                    </a:p>
                  </a:txBody>
                  <a:tcPr anchor="ctr"/>
                </a:tc>
                <a:tc vMerge="1">
                  <a:txBody>
                    <a:bodyPr/>
                    <a:lstStyle/>
                    <a:p>
                      <a:pPr algn="l"/>
                      <a:endParaRPr lang="fr-FR" sz="1400" dirty="0">
                        <a:latin typeface="FFF Equipe" panose="02000503000000020004" pitchFamily="50" charset="0"/>
                      </a:endParaRPr>
                    </a:p>
                  </a:txBody>
                  <a:tcPr anchor="ctr"/>
                </a:tc>
                <a:extLst>
                  <a:ext uri="{0D108BD9-81ED-4DB2-BD59-A6C34878D82A}">
                    <a16:rowId xmlns:a16="http://schemas.microsoft.com/office/drawing/2014/main" val="101951111"/>
                  </a:ext>
                </a:extLst>
              </a:tr>
              <a:tr h="374236">
                <a:tc>
                  <a:txBody>
                    <a:bodyPr/>
                    <a:lstStyle/>
                    <a:p>
                      <a:pPr algn="ctr"/>
                      <a:r>
                        <a:rPr lang="fr-FR" sz="1600" b="1" dirty="0">
                          <a:solidFill>
                            <a:schemeClr val="bg1"/>
                          </a:solidFill>
                          <a:latin typeface="FFF Equipe" panose="02000503000000020004" pitchFamily="50" charset="0"/>
                        </a:rPr>
                        <a:t>1-5</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9 min</a:t>
                      </a:r>
                    </a:p>
                  </a:txBody>
                  <a:tcPr anchor="ctr">
                    <a:solidFill>
                      <a:srgbClr val="E92B20"/>
                    </a:solidFill>
                  </a:tcPr>
                </a:tc>
                <a:tc>
                  <a:txBody>
                    <a:bodyPr/>
                    <a:lstStyle/>
                    <a:p>
                      <a:pPr algn="l"/>
                      <a:r>
                        <a:rPr lang="fr-FR" sz="1400" dirty="0">
                          <a:latin typeface="FFF Equipe" panose="02000503000000020004" pitchFamily="50" charset="0"/>
                        </a:rPr>
                        <a:t>1</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5</a:t>
                      </a:r>
                    </a:p>
                  </a:txBody>
                  <a:tcPr anchor="ctr"/>
                </a:tc>
                <a:tc rowSpan="2">
                  <a:txBody>
                    <a:bodyPr/>
                    <a:lstStyle/>
                    <a:p>
                      <a:pPr algn="l"/>
                      <a:r>
                        <a:rPr lang="fr-FR" sz="1400" dirty="0">
                          <a:latin typeface="FFF Equipe" panose="02000503000000020004" pitchFamily="50" charset="0"/>
                        </a:rPr>
                        <a:t>4</a:t>
                      </a:r>
                    </a:p>
                  </a:txBody>
                  <a:tcPr anchor="ctr"/>
                </a:tc>
                <a:extLst>
                  <a:ext uri="{0D108BD9-81ED-4DB2-BD59-A6C34878D82A}">
                    <a16:rowId xmlns:a16="http://schemas.microsoft.com/office/drawing/2014/main" val="83092101"/>
                  </a:ext>
                </a:extLst>
              </a:tr>
              <a:tr h="374236">
                <a:tc>
                  <a:txBody>
                    <a:bodyPr/>
                    <a:lstStyle/>
                    <a:p>
                      <a:pPr algn="ctr"/>
                      <a:r>
                        <a:rPr lang="fr-FR" sz="1600" b="1" dirty="0">
                          <a:solidFill>
                            <a:schemeClr val="bg1"/>
                          </a:solidFill>
                          <a:latin typeface="FFF Equipe" panose="02000503000000020004" pitchFamily="50" charset="0"/>
                        </a:rPr>
                        <a:t>2-3</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050" b="1"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3</a:t>
                      </a:r>
                    </a:p>
                  </a:txBody>
                  <a:tcPr anchor="ctr"/>
                </a:tc>
                <a:tc vMerge="1">
                  <a:txBody>
                    <a:bodyPr/>
                    <a:lstStyle/>
                    <a:p>
                      <a:pPr algn="l"/>
                      <a:endParaRPr lang="fr-FR" sz="1400" dirty="0">
                        <a:latin typeface="FFF Equipe" panose="02000503000000020004" pitchFamily="50" charset="0"/>
                      </a:endParaRPr>
                    </a:p>
                  </a:txBody>
                  <a:tcPr anchor="ctr"/>
                </a:tc>
                <a:extLst>
                  <a:ext uri="{0D108BD9-81ED-4DB2-BD59-A6C34878D82A}">
                    <a16:rowId xmlns:a16="http://schemas.microsoft.com/office/drawing/2014/main" val="1563725452"/>
                  </a:ext>
                </a:extLst>
              </a:tr>
              <a:tr h="374236">
                <a:tc>
                  <a:txBody>
                    <a:bodyPr/>
                    <a:lstStyle/>
                    <a:p>
                      <a:pPr algn="ctr"/>
                      <a:r>
                        <a:rPr lang="fr-FR" sz="1600" b="1" dirty="0">
                          <a:solidFill>
                            <a:schemeClr val="bg1"/>
                          </a:solidFill>
                          <a:latin typeface="FFF Equipe" panose="02000503000000020004" pitchFamily="50" charset="0"/>
                        </a:rPr>
                        <a:t>2-4</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T1</a:t>
                      </a:r>
                    </a:p>
                  </a:txBody>
                  <a:tcPr anchor="ctr">
                    <a:solidFill>
                      <a:srgbClr val="E92B20"/>
                    </a:solidFill>
                  </a:tcPr>
                </a:tc>
                <a:tc rowSpan="2">
                  <a:txBody>
                    <a:bodyPr/>
                    <a:lstStyle/>
                    <a:p>
                      <a:pPr algn="ctr"/>
                      <a:r>
                        <a:rPr lang="fr-FR" sz="1050" b="1" dirty="0">
                          <a:solidFill>
                            <a:schemeClr val="bg1"/>
                          </a:solidFill>
                          <a:latin typeface="FFF Equipe" panose="02000503000000020004" pitchFamily="50" charset="0"/>
                        </a:rPr>
                        <a:t>9 min</a:t>
                      </a:r>
                    </a:p>
                  </a:txBody>
                  <a:tcPr anchor="ctr">
                    <a:solidFill>
                      <a:srgbClr val="E92B20"/>
                    </a:solidFill>
                  </a:tcPr>
                </a:tc>
                <a:tc>
                  <a:txBody>
                    <a:bodyPr/>
                    <a:lstStyle/>
                    <a:p>
                      <a:pPr algn="l"/>
                      <a:r>
                        <a:rPr lang="fr-FR" sz="1400" dirty="0">
                          <a:latin typeface="FFF Equipe" panose="02000503000000020004" pitchFamily="50" charset="0"/>
                        </a:rPr>
                        <a:t>2</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4</a:t>
                      </a:r>
                    </a:p>
                  </a:txBody>
                  <a:tcPr anchor="ctr"/>
                </a:tc>
                <a:tc rowSpan="2">
                  <a:txBody>
                    <a:bodyPr/>
                    <a:lstStyle/>
                    <a:p>
                      <a:pPr algn="l"/>
                      <a:r>
                        <a:rPr lang="fr-FR" sz="1400" dirty="0">
                          <a:latin typeface="FFF Equipe" panose="02000503000000020004" pitchFamily="50" charset="0"/>
                        </a:rPr>
                        <a:t>1</a:t>
                      </a:r>
                    </a:p>
                  </a:txBody>
                  <a:tcPr anchor="ctr"/>
                </a:tc>
                <a:extLst>
                  <a:ext uri="{0D108BD9-81ED-4DB2-BD59-A6C34878D82A}">
                    <a16:rowId xmlns:a16="http://schemas.microsoft.com/office/drawing/2014/main" val="84392599"/>
                  </a:ext>
                </a:extLst>
              </a:tr>
              <a:tr h="374236">
                <a:tc>
                  <a:txBody>
                    <a:bodyPr/>
                    <a:lstStyle/>
                    <a:p>
                      <a:pPr algn="ctr"/>
                      <a:r>
                        <a:rPr lang="fr-FR" sz="1600" b="1" dirty="0">
                          <a:solidFill>
                            <a:schemeClr val="bg1"/>
                          </a:solidFill>
                          <a:latin typeface="FFF Equipe" panose="02000503000000020004" pitchFamily="50" charset="0"/>
                        </a:rPr>
                        <a:t>3-5</a:t>
                      </a:r>
                    </a:p>
                  </a:txBody>
                  <a:tcPr anchor="ctr">
                    <a:solidFill>
                      <a:srgbClr val="E92B20"/>
                    </a:solidFill>
                  </a:tcPr>
                </a:tc>
                <a:tc>
                  <a:txBody>
                    <a:bodyPr/>
                    <a:lstStyle/>
                    <a:p>
                      <a:pPr algn="ctr"/>
                      <a:r>
                        <a:rPr lang="fr-FR" sz="1600" b="1" dirty="0">
                          <a:solidFill>
                            <a:schemeClr val="bg1"/>
                          </a:solidFill>
                          <a:latin typeface="FFF Equipe" panose="02000503000000020004" pitchFamily="50" charset="0"/>
                        </a:rPr>
                        <a:t>T2</a:t>
                      </a:r>
                    </a:p>
                  </a:txBody>
                  <a:tcPr anchor="ctr">
                    <a:solidFill>
                      <a:srgbClr val="E92B20"/>
                    </a:solidFill>
                  </a:tcPr>
                </a:tc>
                <a:tc vMerge="1">
                  <a:txBody>
                    <a:bodyPr/>
                    <a:lstStyle/>
                    <a:p>
                      <a:pPr algn="ctr"/>
                      <a:endParaRPr lang="fr-FR" sz="1050" b="1" dirty="0">
                        <a:solidFill>
                          <a:schemeClr val="bg1"/>
                        </a:solidFill>
                        <a:latin typeface="FFF Equipe" panose="02000503000000020004" pitchFamily="50" charset="0"/>
                      </a:endParaRPr>
                    </a:p>
                  </a:txBody>
                  <a:tcPr anchor="ctr">
                    <a:solidFill>
                      <a:srgbClr val="E92B20"/>
                    </a:solidFill>
                  </a:tcPr>
                </a:tc>
                <a:tc>
                  <a:txBody>
                    <a:bodyPr/>
                    <a:lstStyle/>
                    <a:p>
                      <a:pPr algn="l"/>
                      <a:r>
                        <a:rPr lang="fr-FR" sz="1400" dirty="0">
                          <a:latin typeface="FFF Equipe" panose="02000503000000020004" pitchFamily="50" charset="0"/>
                        </a:rPr>
                        <a:t>3</a:t>
                      </a:r>
                    </a:p>
                  </a:txBody>
                  <a:tcPr anchor="ctr"/>
                </a:tc>
                <a:tc>
                  <a:txBody>
                    <a:bodyPr/>
                    <a:lstStyle/>
                    <a:p>
                      <a:pPr algn="l"/>
                      <a:endParaRPr lang="fr-FR" sz="1400" dirty="0">
                        <a:latin typeface="FFF Equipe" panose="02000503000000020004" pitchFamily="50" charset="0"/>
                      </a:endParaRPr>
                    </a:p>
                  </a:txBody>
                  <a:tcPr anchor="ctr"/>
                </a:tc>
                <a:tc>
                  <a:txBody>
                    <a:bodyPr/>
                    <a:lstStyle/>
                    <a:p>
                      <a:pPr algn="l"/>
                      <a:r>
                        <a:rPr lang="fr-FR" sz="1400" dirty="0">
                          <a:latin typeface="FFF Equipe" panose="02000503000000020004" pitchFamily="50" charset="0"/>
                        </a:rPr>
                        <a:t>5</a:t>
                      </a:r>
                    </a:p>
                  </a:txBody>
                  <a:tcPr anchor="ctr"/>
                </a:tc>
                <a:tc vMerge="1">
                  <a:txBody>
                    <a:bodyPr/>
                    <a:lstStyle/>
                    <a:p>
                      <a:pPr algn="l"/>
                      <a:endParaRPr lang="fr-FR" sz="1400" dirty="0">
                        <a:latin typeface="FFF Equipe" panose="02000503000000020004" pitchFamily="50" charset="0"/>
                      </a:endParaRPr>
                    </a:p>
                  </a:txBody>
                  <a:tcPr anchor="ctr"/>
                </a:tc>
                <a:extLst>
                  <a:ext uri="{0D108BD9-81ED-4DB2-BD59-A6C34878D82A}">
                    <a16:rowId xmlns:a16="http://schemas.microsoft.com/office/drawing/2014/main" val="2011344511"/>
                  </a:ext>
                </a:extLst>
              </a:tr>
            </a:tbl>
          </a:graphicData>
        </a:graphic>
      </p:graphicFrame>
      <p:graphicFrame>
        <p:nvGraphicFramePr>
          <p:cNvPr id="3" name="Tableau 2">
            <a:extLst>
              <a:ext uri="{FF2B5EF4-FFF2-40B4-BE49-F238E27FC236}">
                <a16:creationId xmlns:a16="http://schemas.microsoft.com/office/drawing/2014/main" id="{9E7E9AE4-40D5-385F-19C2-4D283D94FB5A}"/>
              </a:ext>
            </a:extLst>
          </p:cNvPr>
          <p:cNvGraphicFramePr>
            <a:graphicFrameLocks noGrp="1"/>
          </p:cNvGraphicFramePr>
          <p:nvPr>
            <p:extLst>
              <p:ext uri="{D42A27DB-BD31-4B8C-83A1-F6EECF244321}">
                <p14:modId xmlns:p14="http://schemas.microsoft.com/office/powerpoint/2010/main" val="1220320916"/>
              </p:ext>
            </p:extLst>
          </p:nvPr>
        </p:nvGraphicFramePr>
        <p:xfrm>
          <a:off x="1496857" y="5701382"/>
          <a:ext cx="7952817" cy="407208"/>
        </p:xfrm>
        <a:graphic>
          <a:graphicData uri="http://schemas.openxmlformats.org/drawingml/2006/table">
            <a:tbl>
              <a:tblPr firstRow="1" bandRow="1">
                <a:tableStyleId>{5940675A-B579-460E-94D1-54222C63F5DA}</a:tableStyleId>
              </a:tblPr>
              <a:tblGrid>
                <a:gridCol w="1463527">
                  <a:extLst>
                    <a:ext uri="{9D8B030D-6E8A-4147-A177-3AD203B41FA5}">
                      <a16:colId xmlns:a16="http://schemas.microsoft.com/office/drawing/2014/main" val="4091825189"/>
                    </a:ext>
                  </a:extLst>
                </a:gridCol>
                <a:gridCol w="3446534">
                  <a:extLst>
                    <a:ext uri="{9D8B030D-6E8A-4147-A177-3AD203B41FA5}">
                      <a16:colId xmlns:a16="http://schemas.microsoft.com/office/drawing/2014/main" val="4142230837"/>
                    </a:ext>
                  </a:extLst>
                </a:gridCol>
                <a:gridCol w="3042756">
                  <a:extLst>
                    <a:ext uri="{9D8B030D-6E8A-4147-A177-3AD203B41FA5}">
                      <a16:colId xmlns:a16="http://schemas.microsoft.com/office/drawing/2014/main" val="3120220421"/>
                    </a:ext>
                  </a:extLst>
                </a:gridCol>
              </a:tblGrid>
              <a:tr h="407208">
                <a:tc>
                  <a:txBody>
                    <a:bodyPr/>
                    <a:lstStyle/>
                    <a:p>
                      <a:pPr algn="ctr"/>
                      <a:r>
                        <a:rPr lang="fr-FR" sz="1400" b="1" dirty="0">
                          <a:solidFill>
                            <a:schemeClr val="bg1"/>
                          </a:solidFill>
                          <a:latin typeface="FFF Equipe" panose="02000503000000020004" pitchFamily="50" charset="0"/>
                        </a:rPr>
                        <a:t>Resp. Plateau</a:t>
                      </a:r>
                    </a:p>
                  </a:txBody>
                  <a:tcPr anchor="ctr">
                    <a:solidFill>
                      <a:srgbClr val="E92B20"/>
                    </a:solidFill>
                  </a:tcPr>
                </a:tc>
                <a:tc>
                  <a:txBody>
                    <a:bodyPr/>
                    <a:lstStyle/>
                    <a:p>
                      <a:pPr algn="ctr"/>
                      <a:endParaRPr lang="fr-FR" sz="1400" dirty="0">
                        <a:latin typeface="FFF Equipe" panose="02000503000000020004" pitchFamily="50" charset="0"/>
                      </a:endParaRPr>
                    </a:p>
                  </a:txBody>
                  <a:tcPr anchor="ctr"/>
                </a:tc>
                <a:tc>
                  <a:txBody>
                    <a:bodyPr/>
                    <a:lstStyle/>
                    <a:p>
                      <a:pPr algn="ctr"/>
                      <a:endParaRPr lang="fr-FR" sz="1400" dirty="0">
                        <a:latin typeface="FFF Equipe" panose="02000503000000020004" pitchFamily="50" charset="0"/>
                      </a:endParaRPr>
                    </a:p>
                  </a:txBody>
                  <a:tcPr anchor="ctr"/>
                </a:tc>
                <a:extLst>
                  <a:ext uri="{0D108BD9-81ED-4DB2-BD59-A6C34878D82A}">
                    <a16:rowId xmlns:a16="http://schemas.microsoft.com/office/drawing/2014/main" val="3849932630"/>
                  </a:ext>
                </a:extLst>
              </a:tr>
            </a:tbl>
          </a:graphicData>
        </a:graphic>
      </p:graphicFrame>
      <p:sp>
        <p:nvSpPr>
          <p:cNvPr id="4" name="Rectangle 3">
            <a:extLst>
              <a:ext uri="{FF2B5EF4-FFF2-40B4-BE49-F238E27FC236}">
                <a16:creationId xmlns:a16="http://schemas.microsoft.com/office/drawing/2014/main" id="{3090CE8C-9CE6-6887-6140-E90E03CFF9D2}"/>
              </a:ext>
            </a:extLst>
          </p:cNvPr>
          <p:cNvSpPr/>
          <p:nvPr/>
        </p:nvSpPr>
        <p:spPr>
          <a:xfrm>
            <a:off x="2964841" y="5701382"/>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NOM-PRENOM</a:t>
            </a:r>
          </a:p>
        </p:txBody>
      </p:sp>
      <p:sp>
        <p:nvSpPr>
          <p:cNvPr id="8" name="Rectangle 7">
            <a:extLst>
              <a:ext uri="{FF2B5EF4-FFF2-40B4-BE49-F238E27FC236}">
                <a16:creationId xmlns:a16="http://schemas.microsoft.com/office/drawing/2014/main" id="{C642AF38-1546-D8E2-A2AC-FC94F47ED545}"/>
              </a:ext>
            </a:extLst>
          </p:cNvPr>
          <p:cNvSpPr/>
          <p:nvPr/>
        </p:nvSpPr>
        <p:spPr>
          <a:xfrm>
            <a:off x="6411236" y="5701382"/>
            <a:ext cx="831273" cy="10892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700" b="1" dirty="0">
                <a:latin typeface="FFF Equipe" panose="02000503000000020004" pitchFamily="50" charset="0"/>
              </a:rPr>
              <a:t>N° LICENCE</a:t>
            </a:r>
          </a:p>
        </p:txBody>
      </p:sp>
      <p:sp>
        <p:nvSpPr>
          <p:cNvPr id="11" name="Titre 6">
            <a:extLst>
              <a:ext uri="{FF2B5EF4-FFF2-40B4-BE49-F238E27FC236}">
                <a16:creationId xmlns:a16="http://schemas.microsoft.com/office/drawing/2014/main" id="{538D6402-D45A-CE7F-9A56-F880CEF2E170}"/>
              </a:ext>
            </a:extLst>
          </p:cNvPr>
          <p:cNvSpPr txBox="1">
            <a:spLocks/>
          </p:cNvSpPr>
          <p:nvPr/>
        </p:nvSpPr>
        <p:spPr>
          <a:xfrm rot="16200000">
            <a:off x="-1347184" y="2421129"/>
            <a:ext cx="4224867"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i="0" kern="1200">
                <a:solidFill>
                  <a:srgbClr val="01387B"/>
                </a:solidFill>
                <a:latin typeface="FFF Equipe" panose="02000503000000020004" pitchFamily="2" charset="77"/>
                <a:ea typeface="+mj-ea"/>
                <a:cs typeface="+mj-cs"/>
              </a:defRPr>
            </a:lvl1pPr>
          </a:lstStyle>
          <a:p>
            <a:r>
              <a:rPr lang="fr-FR" sz="2400" dirty="0"/>
              <a:t>Fiche Bilan – </a:t>
            </a:r>
            <a:r>
              <a:rPr lang="fr-FR" sz="2400" dirty="0">
                <a:solidFill>
                  <a:schemeClr val="bg1"/>
                </a:solidFill>
                <a:highlight>
                  <a:srgbClr val="E92B20"/>
                </a:highlight>
              </a:rPr>
              <a:t>5 équipes</a:t>
            </a:r>
          </a:p>
        </p:txBody>
      </p:sp>
      <p:sp>
        <p:nvSpPr>
          <p:cNvPr id="12" name="Titre 6">
            <a:extLst>
              <a:ext uri="{FF2B5EF4-FFF2-40B4-BE49-F238E27FC236}">
                <a16:creationId xmlns:a16="http://schemas.microsoft.com/office/drawing/2014/main" id="{49949C49-EC34-CEA7-AA31-DFDE3B5A5C7E}"/>
              </a:ext>
            </a:extLst>
          </p:cNvPr>
          <p:cNvSpPr>
            <a:spLocks noGrp="1"/>
          </p:cNvSpPr>
          <p:nvPr>
            <p:ph type="title"/>
          </p:nvPr>
        </p:nvSpPr>
        <p:spPr>
          <a:xfrm>
            <a:off x="413059" y="175723"/>
            <a:ext cx="9426676" cy="1325563"/>
          </a:xfrm>
        </p:spPr>
        <p:txBody>
          <a:bodyPr>
            <a:noAutofit/>
          </a:bodyPr>
          <a:lstStyle/>
          <a:p>
            <a:pPr algn="l"/>
            <a:r>
              <a:rPr lang="fr-FR" sz="3200" dirty="0"/>
              <a:t>Club organisateur :</a:t>
            </a:r>
            <a:endParaRPr lang="fr-FR" sz="3200" dirty="0">
              <a:solidFill>
                <a:srgbClr val="FF0000"/>
              </a:solidFill>
            </a:endParaRPr>
          </a:p>
        </p:txBody>
      </p:sp>
      <p:sp>
        <p:nvSpPr>
          <p:cNvPr id="6" name="ZoneTexte 5">
            <a:extLst>
              <a:ext uri="{FF2B5EF4-FFF2-40B4-BE49-F238E27FC236}">
                <a16:creationId xmlns:a16="http://schemas.microsoft.com/office/drawing/2014/main" id="{300D5D23-0DA6-5FD5-74A9-91B0EBF4FB7F}"/>
              </a:ext>
            </a:extLst>
          </p:cNvPr>
          <p:cNvSpPr txBox="1"/>
          <p:nvPr/>
        </p:nvSpPr>
        <p:spPr>
          <a:xfrm>
            <a:off x="1428032" y="6203691"/>
            <a:ext cx="6096000" cy="276999"/>
          </a:xfrm>
          <a:prstGeom prst="rect">
            <a:avLst/>
          </a:prstGeom>
          <a:noFill/>
        </p:spPr>
        <p:txBody>
          <a:bodyPr wrap="square">
            <a:spAutoFit/>
          </a:bodyPr>
          <a:lstStyle/>
          <a:p>
            <a:r>
              <a:rPr lang="fr-FR" sz="1050" dirty="0">
                <a:latin typeface="FFF Equipe" panose="02000503000000020004" pitchFamily="50" charset="0"/>
              </a:rPr>
              <a:t>*Temps de jeu : de 9 à 12 minutes selon les effectifs présents</a:t>
            </a:r>
            <a:r>
              <a:rPr lang="fr-FR" sz="1200" dirty="0">
                <a:latin typeface="FFF Equipe" panose="02000503000000020004" pitchFamily="50" charset="0"/>
              </a:rPr>
              <a:t>.</a:t>
            </a:r>
          </a:p>
        </p:txBody>
      </p:sp>
    </p:spTree>
    <p:extLst>
      <p:ext uri="{BB962C8B-B14F-4D97-AF65-F5344CB8AC3E}">
        <p14:creationId xmlns:p14="http://schemas.microsoft.com/office/powerpoint/2010/main" val="153214382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390e19c-4bf2-4882-ad15-49f536afac31}" enabled="0" method="" siteId="{a390e19c-4bf2-4882-ad15-49f536afac31}" removed="1"/>
</clbl:labelList>
</file>

<file path=docProps/app.xml><?xml version="1.0" encoding="utf-8"?>
<Properties xmlns="http://schemas.openxmlformats.org/officeDocument/2006/extended-properties" xmlns:vt="http://schemas.openxmlformats.org/officeDocument/2006/docPropsVTypes">
  <TotalTime>0</TotalTime>
  <Words>495</Words>
  <Application>Microsoft Office PowerPoint</Application>
  <PresentationFormat>Grand écran</PresentationFormat>
  <Paragraphs>204</Paragraphs>
  <Slides>5</Slides>
  <Notes>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vt:i4>
      </vt:variant>
    </vt:vector>
  </HeadingPairs>
  <TitlesOfParts>
    <vt:vector size="13" baseType="lpstr">
      <vt:lpstr>Aptos</vt:lpstr>
      <vt:lpstr>Arial</vt:lpstr>
      <vt:lpstr>Calibri</vt:lpstr>
      <vt:lpstr>Calibri Light</vt:lpstr>
      <vt:lpstr>FFF Equipe</vt:lpstr>
      <vt:lpstr>FFF Equipe Black</vt:lpstr>
      <vt:lpstr>FFF Hero Black</vt:lpstr>
      <vt:lpstr>Thème Office</vt:lpstr>
      <vt:lpstr>GUIDE PRATIQUE - DOCUMENTS ADMINISTRATIFS -  </vt:lpstr>
      <vt:lpstr>Présentation PowerPoint</vt:lpstr>
      <vt:lpstr>Club organisateur :</vt:lpstr>
      <vt:lpstr>Club organisateur :</vt:lpstr>
      <vt:lpstr>Club organisateur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Microsoft Office User</dc:creator>
  <cp:lastModifiedBy>BELY Kévin</cp:lastModifiedBy>
  <cp:revision>2</cp:revision>
  <dcterms:created xsi:type="dcterms:W3CDTF">2022-10-10T12:57:54Z</dcterms:created>
  <dcterms:modified xsi:type="dcterms:W3CDTF">2026-09-29T15:59:28Z</dcterms:modified>
</cp:coreProperties>
</file>