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1258" r:id="rId2"/>
    <p:sldId id="1270" r:id="rId3"/>
    <p:sldId id="1233" r:id="rId4"/>
    <p:sldId id="1245" r:id="rId5"/>
    <p:sldId id="1275" r:id="rId6"/>
    <p:sldId id="1268" r:id="rId7"/>
    <p:sldId id="1269" r:id="rId8"/>
    <p:sldId id="1267" r:id="rId9"/>
    <p:sldId id="1274" r:id="rId10"/>
    <p:sldId id="1266" r:id="rId11"/>
  </p:sldIdLst>
  <p:sldSz cx="9144000" cy="5143500" type="screen16x9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585"/>
    <a:srgbClr val="A4C2DA"/>
    <a:srgbClr val="FF5E7D"/>
    <a:srgbClr val="246FA8"/>
    <a:srgbClr val="DCDCDC"/>
    <a:srgbClr val="B86A66"/>
    <a:srgbClr val="E6006D"/>
    <a:srgbClr val="46ED9D"/>
    <a:srgbClr val="FFE074"/>
    <a:srgbClr val="4BD0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C0D739-00E1-4792-ABA0-40F16F466D43}" v="59" dt="2025-10-02T10:41:08.4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772" autoAdjust="0"/>
    <p:restoredTop sz="94660"/>
  </p:normalViewPr>
  <p:slideViewPr>
    <p:cSldViewPr>
      <p:cViewPr varScale="1">
        <p:scale>
          <a:sx n="103" d="100"/>
          <a:sy n="103" d="100"/>
        </p:scale>
        <p:origin x="499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Y Kévin" userId="82daca4e-7a6d-47b8-beb8-d83df3348cf9" providerId="ADAL" clId="{AB701302-1E1E-4908-81EB-2B062FDAF686}"/>
    <pc:docChg chg="undo custSel addSld delSld modSld sldOrd">
      <pc:chgData name="BELY Kévin" userId="82daca4e-7a6d-47b8-beb8-d83df3348cf9" providerId="ADAL" clId="{AB701302-1E1E-4908-81EB-2B062FDAF686}" dt="2025-09-22T16:25:56.878" v="3964" actId="1076"/>
      <pc:docMkLst>
        <pc:docMk/>
      </pc:docMkLst>
      <pc:sldChg chg="delSp modSp add mod ord">
        <pc:chgData name="BELY Kévin" userId="82daca4e-7a6d-47b8-beb8-d83df3348cf9" providerId="ADAL" clId="{AB701302-1E1E-4908-81EB-2B062FDAF686}" dt="2025-09-22T15:42:17.995" v="3783" actId="20577"/>
        <pc:sldMkLst>
          <pc:docMk/>
          <pc:sldMk cId="1579976363" sldId="257"/>
        </pc:sldMkLst>
      </pc:sldChg>
      <pc:sldChg chg="del">
        <pc:chgData name="BELY Kévin" userId="82daca4e-7a6d-47b8-beb8-d83df3348cf9" providerId="ADAL" clId="{AB701302-1E1E-4908-81EB-2B062FDAF686}" dt="2025-09-18T18:27:40.972" v="1279" actId="47"/>
        <pc:sldMkLst>
          <pc:docMk/>
          <pc:sldMk cId="1083382938" sldId="258"/>
        </pc:sldMkLst>
      </pc:sldChg>
      <pc:sldChg chg="addSp delSp modSp mod">
        <pc:chgData name="BELY Kévin" userId="82daca4e-7a6d-47b8-beb8-d83df3348cf9" providerId="ADAL" clId="{AB701302-1E1E-4908-81EB-2B062FDAF686}" dt="2025-09-22T12:25:27.127" v="3343" actId="1076"/>
        <pc:sldMkLst>
          <pc:docMk/>
          <pc:sldMk cId="3375937282" sldId="261"/>
        </pc:sldMkLst>
      </pc:sldChg>
      <pc:sldChg chg="addSp delSp modSp mod">
        <pc:chgData name="BELY Kévin" userId="82daca4e-7a6d-47b8-beb8-d83df3348cf9" providerId="ADAL" clId="{AB701302-1E1E-4908-81EB-2B062FDAF686}" dt="2025-09-20T15:50:52.037" v="3239" actId="1076"/>
        <pc:sldMkLst>
          <pc:docMk/>
          <pc:sldMk cId="1931433282" sldId="267"/>
        </pc:sldMkLst>
      </pc:sldChg>
      <pc:sldChg chg="addSp modSp add mod">
        <pc:chgData name="BELY Kévin" userId="82daca4e-7a6d-47b8-beb8-d83df3348cf9" providerId="ADAL" clId="{AB701302-1E1E-4908-81EB-2B062FDAF686}" dt="2025-09-22T15:59:06.312" v="3939" actId="1076"/>
        <pc:sldMkLst>
          <pc:docMk/>
          <pc:sldMk cId="3231141773" sldId="268"/>
        </pc:sldMkLst>
      </pc:sldChg>
      <pc:sldChg chg="addSp delSp modSp mod ord">
        <pc:chgData name="BELY Kévin" userId="82daca4e-7a6d-47b8-beb8-d83df3348cf9" providerId="ADAL" clId="{AB701302-1E1E-4908-81EB-2B062FDAF686}" dt="2025-09-22T13:11:42.296" v="3666" actId="20577"/>
        <pc:sldMkLst>
          <pc:docMk/>
          <pc:sldMk cId="594426825" sldId="273"/>
        </pc:sldMkLst>
      </pc:sldChg>
      <pc:sldChg chg="del">
        <pc:chgData name="BELY Kévin" userId="82daca4e-7a6d-47b8-beb8-d83df3348cf9" providerId="ADAL" clId="{AB701302-1E1E-4908-81EB-2B062FDAF686}" dt="2025-09-18T18:12:41.408" v="999" actId="47"/>
        <pc:sldMkLst>
          <pc:docMk/>
          <pc:sldMk cId="79371066" sldId="1197"/>
        </pc:sldMkLst>
      </pc:sldChg>
      <pc:sldChg chg="del">
        <pc:chgData name="BELY Kévin" userId="82daca4e-7a6d-47b8-beb8-d83df3348cf9" providerId="ADAL" clId="{AB701302-1E1E-4908-81EB-2B062FDAF686}" dt="2025-09-18T18:16:55.300" v="1090" actId="47"/>
        <pc:sldMkLst>
          <pc:docMk/>
          <pc:sldMk cId="2926189978" sldId="1210"/>
        </pc:sldMkLst>
      </pc:sldChg>
      <pc:sldChg chg="del">
        <pc:chgData name="BELY Kévin" userId="82daca4e-7a6d-47b8-beb8-d83df3348cf9" providerId="ADAL" clId="{AB701302-1E1E-4908-81EB-2B062FDAF686}" dt="2025-09-18T18:16:51.948" v="1089" actId="47"/>
        <pc:sldMkLst>
          <pc:docMk/>
          <pc:sldMk cId="1578593727" sldId="1219"/>
        </pc:sldMkLst>
      </pc:sldChg>
      <pc:sldChg chg="addSp delSp modSp mod">
        <pc:chgData name="BELY Kévin" userId="82daca4e-7a6d-47b8-beb8-d83df3348cf9" providerId="ADAL" clId="{AB701302-1E1E-4908-81EB-2B062FDAF686}" dt="2025-09-22T15:46:49.524" v="3794" actId="1076"/>
        <pc:sldMkLst>
          <pc:docMk/>
          <pc:sldMk cId="579336480" sldId="1230"/>
        </pc:sldMkLst>
      </pc:sldChg>
      <pc:sldChg chg="addSp modSp mod ord">
        <pc:chgData name="BELY Kévin" userId="82daca4e-7a6d-47b8-beb8-d83df3348cf9" providerId="ADAL" clId="{AB701302-1E1E-4908-81EB-2B062FDAF686}" dt="2025-09-22T13:04:24.801" v="3542" actId="1076"/>
        <pc:sldMkLst>
          <pc:docMk/>
          <pc:sldMk cId="3551138868" sldId="1233"/>
        </pc:sldMkLst>
        <pc:spChg chg="mod">
          <ac:chgData name="BELY Kévin" userId="82daca4e-7a6d-47b8-beb8-d83df3348cf9" providerId="ADAL" clId="{AB701302-1E1E-4908-81EB-2B062FDAF686}" dt="2025-09-20T15:38:39.809" v="3112" actId="1076"/>
          <ac:spMkLst>
            <pc:docMk/>
            <pc:sldMk cId="3551138868" sldId="1233"/>
            <ac:spMk id="16" creationId="{7204D656-FE12-E724-4AED-01C4A72CE958}"/>
          </ac:spMkLst>
        </pc:spChg>
        <pc:spChg chg="mod">
          <ac:chgData name="BELY Kévin" userId="82daca4e-7a6d-47b8-beb8-d83df3348cf9" providerId="ADAL" clId="{AB701302-1E1E-4908-81EB-2B062FDAF686}" dt="2025-09-20T15:38:45.640" v="3113" actId="1076"/>
          <ac:spMkLst>
            <pc:docMk/>
            <pc:sldMk cId="3551138868" sldId="1233"/>
            <ac:spMk id="21" creationId="{52F27986-1FF0-79B2-93D9-063D7C096318}"/>
          </ac:spMkLst>
        </pc:spChg>
        <pc:spChg chg="mod">
          <ac:chgData name="BELY Kévin" userId="82daca4e-7a6d-47b8-beb8-d83df3348cf9" providerId="ADAL" clId="{AB701302-1E1E-4908-81EB-2B062FDAF686}" dt="2025-09-20T15:38:48.240" v="3114" actId="1076"/>
          <ac:spMkLst>
            <pc:docMk/>
            <pc:sldMk cId="3551138868" sldId="1233"/>
            <ac:spMk id="22" creationId="{24F8438C-D723-0C63-2DFA-9B24E4A7CC9A}"/>
          </ac:spMkLst>
        </pc:spChg>
        <pc:picChg chg="add mod">
          <ac:chgData name="BELY Kévin" userId="82daca4e-7a6d-47b8-beb8-d83df3348cf9" providerId="ADAL" clId="{AB701302-1E1E-4908-81EB-2B062FDAF686}" dt="2025-09-22T13:04:24.801" v="3542" actId="1076"/>
          <ac:picMkLst>
            <pc:docMk/>
            <pc:sldMk cId="3551138868" sldId="1233"/>
            <ac:picMk id="2" creationId="{6453F64E-4177-47E8-00FD-69936FE948AB}"/>
          </ac:picMkLst>
        </pc:picChg>
        <pc:picChg chg="mod">
          <ac:chgData name="BELY Kévin" userId="82daca4e-7a6d-47b8-beb8-d83df3348cf9" providerId="ADAL" clId="{AB701302-1E1E-4908-81EB-2B062FDAF686}" dt="2025-09-19T11:58:37.817" v="2414" actId="1076"/>
          <ac:picMkLst>
            <pc:docMk/>
            <pc:sldMk cId="3551138868" sldId="1233"/>
            <ac:picMk id="15" creationId="{D728C6BC-489B-470F-1F4C-3AFAFF534338}"/>
          </ac:picMkLst>
        </pc:picChg>
      </pc:sldChg>
      <pc:sldChg chg="modSp mod ord">
        <pc:chgData name="BELY Kévin" userId="82daca4e-7a6d-47b8-beb8-d83df3348cf9" providerId="ADAL" clId="{AB701302-1E1E-4908-81EB-2B062FDAF686}" dt="2025-09-22T12:32:06.032" v="3477" actId="1076"/>
        <pc:sldMkLst>
          <pc:docMk/>
          <pc:sldMk cId="3456626244" sldId="1245"/>
        </pc:sldMkLst>
        <pc:spChg chg="mod">
          <ac:chgData name="BELY Kévin" userId="82daca4e-7a6d-47b8-beb8-d83df3348cf9" providerId="ADAL" clId="{AB701302-1E1E-4908-81EB-2B062FDAF686}" dt="2025-09-22T12:32:06.032" v="3477" actId="1076"/>
          <ac:spMkLst>
            <pc:docMk/>
            <pc:sldMk cId="3456626244" sldId="1245"/>
            <ac:spMk id="8" creationId="{57521746-79A1-7E86-84D0-E1BF4EA5FF72}"/>
          </ac:spMkLst>
        </pc:spChg>
        <pc:graphicFrameChg chg="modGraphic">
          <ac:chgData name="BELY Kévin" userId="82daca4e-7a6d-47b8-beb8-d83df3348cf9" providerId="ADAL" clId="{AB701302-1E1E-4908-81EB-2B062FDAF686}" dt="2025-09-22T12:31:57.073" v="3476" actId="255"/>
          <ac:graphicFrameMkLst>
            <pc:docMk/>
            <pc:sldMk cId="3456626244" sldId="1245"/>
            <ac:graphicFrameMk id="5" creationId="{8A6A8A6C-F868-717F-B361-9FFCA7A39D3E}"/>
          </ac:graphicFrameMkLst>
        </pc:graphicFrameChg>
      </pc:sldChg>
      <pc:sldChg chg="del">
        <pc:chgData name="BELY Kévin" userId="82daca4e-7a6d-47b8-beb8-d83df3348cf9" providerId="ADAL" clId="{AB701302-1E1E-4908-81EB-2B062FDAF686}" dt="2025-09-18T17:39:10.431" v="175" actId="47"/>
        <pc:sldMkLst>
          <pc:docMk/>
          <pc:sldMk cId="2140321996" sldId="1247"/>
        </pc:sldMkLst>
      </pc:sldChg>
      <pc:sldChg chg="del">
        <pc:chgData name="BELY Kévin" userId="82daca4e-7a6d-47b8-beb8-d83df3348cf9" providerId="ADAL" clId="{AB701302-1E1E-4908-81EB-2B062FDAF686}" dt="2025-09-18T18:13:33.145" v="1022" actId="47"/>
        <pc:sldMkLst>
          <pc:docMk/>
          <pc:sldMk cId="829298113" sldId="1248"/>
        </pc:sldMkLst>
      </pc:sldChg>
      <pc:sldChg chg="del ord">
        <pc:chgData name="BELY Kévin" userId="82daca4e-7a6d-47b8-beb8-d83df3348cf9" providerId="ADAL" clId="{AB701302-1E1E-4908-81EB-2B062FDAF686}" dt="2025-09-18T17:37:11.588" v="87" actId="47"/>
        <pc:sldMkLst>
          <pc:docMk/>
          <pc:sldMk cId="3465015567" sldId="1249"/>
        </pc:sldMkLst>
      </pc:sldChg>
      <pc:sldChg chg="del">
        <pc:chgData name="BELY Kévin" userId="82daca4e-7a6d-47b8-beb8-d83df3348cf9" providerId="ADAL" clId="{AB701302-1E1E-4908-81EB-2B062FDAF686}" dt="2025-09-18T18:13:13.842" v="1018" actId="47"/>
        <pc:sldMkLst>
          <pc:docMk/>
          <pc:sldMk cId="3813496152" sldId="1250"/>
        </pc:sldMkLst>
      </pc:sldChg>
      <pc:sldChg chg="del">
        <pc:chgData name="BELY Kévin" userId="82daca4e-7a6d-47b8-beb8-d83df3348cf9" providerId="ADAL" clId="{AB701302-1E1E-4908-81EB-2B062FDAF686}" dt="2025-09-18T18:13:28.490" v="1021" actId="47"/>
        <pc:sldMkLst>
          <pc:docMk/>
          <pc:sldMk cId="2700951131" sldId="1251"/>
        </pc:sldMkLst>
      </pc:sldChg>
      <pc:sldChg chg="del">
        <pc:chgData name="BELY Kévin" userId="82daca4e-7a6d-47b8-beb8-d83df3348cf9" providerId="ADAL" clId="{AB701302-1E1E-4908-81EB-2B062FDAF686}" dt="2025-09-18T18:13:23.476" v="1020" actId="47"/>
        <pc:sldMkLst>
          <pc:docMk/>
          <pc:sldMk cId="2694435490" sldId="1252"/>
        </pc:sldMkLst>
      </pc:sldChg>
      <pc:sldChg chg="del">
        <pc:chgData name="BELY Kévin" userId="82daca4e-7a6d-47b8-beb8-d83df3348cf9" providerId="ADAL" clId="{AB701302-1E1E-4908-81EB-2B062FDAF686}" dt="2025-09-18T18:13:20.358" v="1019" actId="47"/>
        <pc:sldMkLst>
          <pc:docMk/>
          <pc:sldMk cId="2830355699" sldId="1254"/>
        </pc:sldMkLst>
      </pc:sldChg>
      <pc:sldChg chg="del">
        <pc:chgData name="BELY Kévin" userId="82daca4e-7a6d-47b8-beb8-d83df3348cf9" providerId="ADAL" clId="{AB701302-1E1E-4908-81EB-2B062FDAF686}" dt="2025-09-18T18:13:49.234" v="1033" actId="47"/>
        <pc:sldMkLst>
          <pc:docMk/>
          <pc:sldMk cId="1044609443" sldId="1255"/>
        </pc:sldMkLst>
      </pc:sldChg>
      <pc:sldChg chg="addSp delSp modSp del mod ord">
        <pc:chgData name="BELY Kévin" userId="82daca4e-7a6d-47b8-beb8-d83df3348cf9" providerId="ADAL" clId="{AB701302-1E1E-4908-81EB-2B062FDAF686}" dt="2025-09-18T18:36:54.817" v="1423" actId="47"/>
        <pc:sldMkLst>
          <pc:docMk/>
          <pc:sldMk cId="364972375" sldId="1256"/>
        </pc:sldMkLst>
      </pc:sldChg>
      <pc:sldChg chg="del">
        <pc:chgData name="BELY Kévin" userId="82daca4e-7a6d-47b8-beb8-d83df3348cf9" providerId="ADAL" clId="{AB701302-1E1E-4908-81EB-2B062FDAF686}" dt="2025-09-18T18:13:48.064" v="1032" actId="47"/>
        <pc:sldMkLst>
          <pc:docMk/>
          <pc:sldMk cId="617127089" sldId="1257"/>
        </pc:sldMkLst>
      </pc:sldChg>
      <pc:sldChg chg="addSp modSp mod">
        <pc:chgData name="BELY Kévin" userId="82daca4e-7a6d-47b8-beb8-d83df3348cf9" providerId="ADAL" clId="{AB701302-1E1E-4908-81EB-2B062FDAF686}" dt="2025-09-22T15:59:50.636" v="3946" actId="113"/>
        <pc:sldMkLst>
          <pc:docMk/>
          <pc:sldMk cId="3820485599" sldId="1258"/>
        </pc:sldMkLst>
        <pc:spChg chg="mod">
          <ac:chgData name="BELY Kévin" userId="82daca4e-7a6d-47b8-beb8-d83df3348cf9" providerId="ADAL" clId="{AB701302-1E1E-4908-81EB-2B062FDAF686}" dt="2025-09-22T15:54:41.100" v="3908" actId="1076"/>
          <ac:spMkLst>
            <pc:docMk/>
            <pc:sldMk cId="3820485599" sldId="1258"/>
            <ac:spMk id="6" creationId="{BA15203F-9A94-B00A-85A9-8D3F04EAEB0B}"/>
          </ac:spMkLst>
        </pc:spChg>
        <pc:picChg chg="mod">
          <ac:chgData name="BELY Kévin" userId="82daca4e-7a6d-47b8-beb8-d83df3348cf9" providerId="ADAL" clId="{AB701302-1E1E-4908-81EB-2B062FDAF686}" dt="2025-09-22T15:56:15.042" v="3931" actId="1076"/>
          <ac:picMkLst>
            <pc:docMk/>
            <pc:sldMk cId="3820485599" sldId="1258"/>
            <ac:picMk id="3" creationId="{1B45BA51-F123-44DC-3D04-EE6DC6487850}"/>
          </ac:picMkLst>
        </pc:picChg>
      </pc:sldChg>
      <pc:sldChg chg="addSp delSp modSp mod ord">
        <pc:chgData name="BELY Kévin" userId="82daca4e-7a6d-47b8-beb8-d83df3348cf9" providerId="ADAL" clId="{AB701302-1E1E-4908-81EB-2B062FDAF686}" dt="2025-09-22T15:56:23.748" v="3933"/>
        <pc:sldMkLst>
          <pc:docMk/>
          <pc:sldMk cId="1959478598" sldId="1259"/>
        </pc:sldMkLst>
      </pc:sldChg>
      <pc:sldChg chg="addSp modSp mod">
        <pc:chgData name="BELY Kévin" userId="82daca4e-7a6d-47b8-beb8-d83df3348cf9" providerId="ADAL" clId="{AB701302-1E1E-4908-81EB-2B062FDAF686}" dt="2025-09-22T13:06:41.990" v="3557" actId="1076"/>
        <pc:sldMkLst>
          <pc:docMk/>
          <pc:sldMk cId="3488143598" sldId="1260"/>
        </pc:sldMkLst>
      </pc:sldChg>
      <pc:sldChg chg="modSp mod">
        <pc:chgData name="BELY Kévin" userId="82daca4e-7a6d-47b8-beb8-d83df3348cf9" providerId="ADAL" clId="{AB701302-1E1E-4908-81EB-2B062FDAF686}" dt="2025-09-18T18:29:51.751" v="1297" actId="20577"/>
        <pc:sldMkLst>
          <pc:docMk/>
          <pc:sldMk cId="3534499303" sldId="1261"/>
        </pc:sldMkLst>
      </pc:sldChg>
      <pc:sldChg chg="addSp delSp modSp mod">
        <pc:chgData name="BELY Kévin" userId="82daca4e-7a6d-47b8-beb8-d83df3348cf9" providerId="ADAL" clId="{AB701302-1E1E-4908-81EB-2B062FDAF686}" dt="2025-09-22T15:42:44.046" v="3787" actId="20577"/>
        <pc:sldMkLst>
          <pc:docMk/>
          <pc:sldMk cId="4215221772" sldId="1262"/>
        </pc:sldMkLst>
      </pc:sldChg>
      <pc:sldChg chg="addSp delSp modSp mod">
        <pc:chgData name="BELY Kévin" userId="82daca4e-7a6d-47b8-beb8-d83df3348cf9" providerId="ADAL" clId="{AB701302-1E1E-4908-81EB-2B062FDAF686}" dt="2025-09-19T12:10:11.507" v="2512" actId="1076"/>
        <pc:sldMkLst>
          <pc:docMk/>
          <pc:sldMk cId="3911958278" sldId="1263"/>
        </pc:sldMkLst>
      </pc:sldChg>
      <pc:sldChg chg="modSp mod ord">
        <pc:chgData name="BELY Kévin" userId="82daca4e-7a6d-47b8-beb8-d83df3348cf9" providerId="ADAL" clId="{AB701302-1E1E-4908-81EB-2B062FDAF686}" dt="2025-09-19T11:52:19.507" v="2255"/>
        <pc:sldMkLst>
          <pc:docMk/>
          <pc:sldMk cId="3182455245" sldId="1264"/>
        </pc:sldMkLst>
      </pc:sldChg>
      <pc:sldChg chg="ord">
        <pc:chgData name="BELY Kévin" userId="82daca4e-7a6d-47b8-beb8-d83df3348cf9" providerId="ADAL" clId="{AB701302-1E1E-4908-81EB-2B062FDAF686}" dt="2025-09-19T11:52:14.883" v="2253"/>
        <pc:sldMkLst>
          <pc:docMk/>
          <pc:sldMk cId="2574095334" sldId="1265"/>
        </pc:sldMkLst>
      </pc:sldChg>
      <pc:sldChg chg="delSp modSp add mod">
        <pc:chgData name="BELY Kévin" userId="82daca4e-7a6d-47b8-beb8-d83df3348cf9" providerId="ADAL" clId="{AB701302-1E1E-4908-81EB-2B062FDAF686}" dt="2025-09-22T15:59:20.474" v="3944" actId="1076"/>
        <pc:sldMkLst>
          <pc:docMk/>
          <pc:sldMk cId="1818655481" sldId="1266"/>
        </pc:sldMkLst>
        <pc:spChg chg="mod">
          <ac:chgData name="BELY Kévin" userId="82daca4e-7a6d-47b8-beb8-d83df3348cf9" providerId="ADAL" clId="{AB701302-1E1E-4908-81EB-2B062FDAF686}" dt="2025-09-22T15:59:20.474" v="3944" actId="1076"/>
          <ac:spMkLst>
            <pc:docMk/>
            <pc:sldMk cId="1818655481" sldId="1266"/>
            <ac:spMk id="6" creationId="{ACBD424C-6202-7303-B2C6-A877087EABEC}"/>
          </ac:spMkLst>
        </pc:spChg>
      </pc:sldChg>
      <pc:sldChg chg="addSp delSp modSp del mod ord">
        <pc:chgData name="BELY Kévin" userId="82daca4e-7a6d-47b8-beb8-d83df3348cf9" providerId="ADAL" clId="{AB701302-1E1E-4908-81EB-2B062FDAF686}" dt="2025-09-18T17:38:45.153" v="158" actId="47"/>
        <pc:sldMkLst>
          <pc:docMk/>
          <pc:sldMk cId="2644560599" sldId="1266"/>
        </pc:sldMkLst>
      </pc:sldChg>
      <pc:sldChg chg="addSp delSp modSp add mod">
        <pc:chgData name="BELY Kévin" userId="82daca4e-7a6d-47b8-beb8-d83df3348cf9" providerId="ADAL" clId="{AB701302-1E1E-4908-81EB-2B062FDAF686}" dt="2025-09-22T16:25:56.878" v="3964" actId="1076"/>
        <pc:sldMkLst>
          <pc:docMk/>
          <pc:sldMk cId="2268844522" sldId="1267"/>
        </pc:sldMkLst>
        <pc:spChg chg="add mod">
          <ac:chgData name="BELY Kévin" userId="82daca4e-7a6d-47b8-beb8-d83df3348cf9" providerId="ADAL" clId="{AB701302-1E1E-4908-81EB-2B062FDAF686}" dt="2025-09-18T18:10:57.123" v="932" actId="20577"/>
          <ac:spMkLst>
            <pc:docMk/>
            <pc:sldMk cId="2268844522" sldId="1267"/>
            <ac:spMk id="2" creationId="{D5169B5B-CDEF-E4B2-1E6D-D0FC45193A37}"/>
          </ac:spMkLst>
        </pc:spChg>
        <pc:spChg chg="add mod">
          <ac:chgData name="BELY Kévin" userId="82daca4e-7a6d-47b8-beb8-d83df3348cf9" providerId="ADAL" clId="{AB701302-1E1E-4908-81EB-2B062FDAF686}" dt="2025-09-19T12:44:37.597" v="2989" actId="1076"/>
          <ac:spMkLst>
            <pc:docMk/>
            <pc:sldMk cId="2268844522" sldId="1267"/>
            <ac:spMk id="4" creationId="{EF1A2400-32BC-209A-F588-D3C56483041C}"/>
          </ac:spMkLst>
        </pc:spChg>
        <pc:spChg chg="add mod">
          <ac:chgData name="BELY Kévin" userId="82daca4e-7a6d-47b8-beb8-d83df3348cf9" providerId="ADAL" clId="{AB701302-1E1E-4908-81EB-2B062FDAF686}" dt="2025-09-19T12:46:04.117" v="3006" actId="1076"/>
          <ac:spMkLst>
            <pc:docMk/>
            <pc:sldMk cId="2268844522" sldId="1267"/>
            <ac:spMk id="5" creationId="{720892D4-6CB6-CB51-82B8-F0657C815AA0}"/>
          </ac:spMkLst>
        </pc:spChg>
        <pc:spChg chg="mod">
          <ac:chgData name="BELY Kévin" userId="82daca4e-7a6d-47b8-beb8-d83df3348cf9" providerId="ADAL" clId="{AB701302-1E1E-4908-81EB-2B062FDAF686}" dt="2025-09-18T17:37:50.093" v="91" actId="1076"/>
          <ac:spMkLst>
            <pc:docMk/>
            <pc:sldMk cId="2268844522" sldId="1267"/>
            <ac:spMk id="7" creationId="{1044D8B1-2326-F5F2-149E-AD8B27D7DCC4}"/>
          </ac:spMkLst>
        </pc:spChg>
        <pc:spChg chg="mod">
          <ac:chgData name="BELY Kévin" userId="82daca4e-7a6d-47b8-beb8-d83df3348cf9" providerId="ADAL" clId="{AB701302-1E1E-4908-81EB-2B062FDAF686}" dt="2025-09-22T16:25:56.878" v="3964" actId="1076"/>
          <ac:spMkLst>
            <pc:docMk/>
            <pc:sldMk cId="2268844522" sldId="1267"/>
            <ac:spMk id="8" creationId="{DE8624DE-5883-10A9-C759-B95CA0112FEE}"/>
          </ac:spMkLst>
        </pc:spChg>
        <pc:spChg chg="add mod">
          <ac:chgData name="BELY Kévin" userId="82daca4e-7a6d-47b8-beb8-d83df3348cf9" providerId="ADAL" clId="{AB701302-1E1E-4908-81EB-2B062FDAF686}" dt="2025-09-19T12:45:10.217" v="3000" actId="1076"/>
          <ac:spMkLst>
            <pc:docMk/>
            <pc:sldMk cId="2268844522" sldId="1267"/>
            <ac:spMk id="9" creationId="{413267F2-98BB-A5DD-52F7-5960118D5B25}"/>
          </ac:spMkLst>
        </pc:spChg>
        <pc:spChg chg="add mod">
          <ac:chgData name="BELY Kévin" userId="82daca4e-7a6d-47b8-beb8-d83df3348cf9" providerId="ADAL" clId="{AB701302-1E1E-4908-81EB-2B062FDAF686}" dt="2025-09-20T15:49:29.150" v="3224"/>
          <ac:spMkLst>
            <pc:docMk/>
            <pc:sldMk cId="2268844522" sldId="1267"/>
            <ac:spMk id="12" creationId="{115D3917-BFAE-CDD2-832E-1749B53FA4EF}"/>
          </ac:spMkLst>
        </pc:spChg>
        <pc:spChg chg="add mod">
          <ac:chgData name="BELY Kévin" userId="82daca4e-7a6d-47b8-beb8-d83df3348cf9" providerId="ADAL" clId="{AB701302-1E1E-4908-81EB-2B062FDAF686}" dt="2025-09-20T15:49:29.150" v="3224"/>
          <ac:spMkLst>
            <pc:docMk/>
            <pc:sldMk cId="2268844522" sldId="1267"/>
            <ac:spMk id="16" creationId="{CE64124C-B899-DF56-0D2F-6699B1E20724}"/>
          </ac:spMkLst>
        </pc:spChg>
        <pc:spChg chg="mod">
          <ac:chgData name="BELY Kévin" userId="82daca4e-7a6d-47b8-beb8-d83df3348cf9" providerId="ADAL" clId="{AB701302-1E1E-4908-81EB-2B062FDAF686}" dt="2025-09-19T12:40:24.636" v="2957" actId="20577"/>
          <ac:spMkLst>
            <pc:docMk/>
            <pc:sldMk cId="2268844522" sldId="1267"/>
            <ac:spMk id="17" creationId="{6274767E-38D9-0098-29A9-CE015BB95EC4}"/>
          </ac:spMkLst>
        </pc:spChg>
        <pc:spChg chg="add mod">
          <ac:chgData name="BELY Kévin" userId="82daca4e-7a6d-47b8-beb8-d83df3348cf9" providerId="ADAL" clId="{AB701302-1E1E-4908-81EB-2B062FDAF686}" dt="2025-09-20T15:49:29.150" v="3224"/>
          <ac:spMkLst>
            <pc:docMk/>
            <pc:sldMk cId="2268844522" sldId="1267"/>
            <ac:spMk id="20" creationId="{9D0C9250-BB1A-67EB-6BB5-F65B7B3D340F}"/>
          </ac:spMkLst>
        </pc:spChg>
        <pc:spChg chg="add mod">
          <ac:chgData name="BELY Kévin" userId="82daca4e-7a6d-47b8-beb8-d83df3348cf9" providerId="ADAL" clId="{AB701302-1E1E-4908-81EB-2B062FDAF686}" dt="2025-09-20T15:49:29.150" v="3224"/>
          <ac:spMkLst>
            <pc:docMk/>
            <pc:sldMk cId="2268844522" sldId="1267"/>
            <ac:spMk id="21" creationId="{79E1B8F7-1F6C-BEF8-321F-8DFCDF54ACED}"/>
          </ac:spMkLst>
        </pc:spChg>
        <pc:spChg chg="add mod">
          <ac:chgData name="BELY Kévin" userId="82daca4e-7a6d-47b8-beb8-d83df3348cf9" providerId="ADAL" clId="{AB701302-1E1E-4908-81EB-2B062FDAF686}" dt="2025-09-22T16:25:51.352" v="3963" actId="20577"/>
          <ac:spMkLst>
            <pc:docMk/>
            <pc:sldMk cId="2268844522" sldId="1267"/>
            <ac:spMk id="23" creationId="{802AB050-73CF-AB8C-BBFE-CFFA6E4280AA}"/>
          </ac:spMkLst>
        </pc:spChg>
        <pc:spChg chg="mod">
          <ac:chgData name="BELY Kévin" userId="82daca4e-7a6d-47b8-beb8-d83df3348cf9" providerId="ADAL" clId="{AB701302-1E1E-4908-81EB-2B062FDAF686}" dt="2025-09-19T12:46:01.673" v="3005" actId="14100"/>
          <ac:spMkLst>
            <pc:docMk/>
            <pc:sldMk cId="2268844522" sldId="1267"/>
            <ac:spMk id="31" creationId="{CAACD852-845E-E462-6904-23C289CF2937}"/>
          </ac:spMkLst>
        </pc:spChg>
        <pc:spChg chg="mod">
          <ac:chgData name="BELY Kévin" userId="82daca4e-7a6d-47b8-beb8-d83df3348cf9" providerId="ADAL" clId="{AB701302-1E1E-4908-81EB-2B062FDAF686}" dt="2025-09-19T12:47:07.179" v="3010" actId="1076"/>
          <ac:spMkLst>
            <pc:docMk/>
            <pc:sldMk cId="2268844522" sldId="1267"/>
            <ac:spMk id="49" creationId="{1FCD7229-04FE-BEBF-3D93-086870260A25}"/>
          </ac:spMkLst>
        </pc:spChg>
        <pc:picChg chg="add mod">
          <ac:chgData name="BELY Kévin" userId="82daca4e-7a6d-47b8-beb8-d83df3348cf9" providerId="ADAL" clId="{AB701302-1E1E-4908-81EB-2B062FDAF686}" dt="2025-09-19T12:47:37.772" v="3021" actId="1076"/>
          <ac:picMkLst>
            <pc:docMk/>
            <pc:sldMk cId="2268844522" sldId="1267"/>
            <ac:picMk id="13" creationId="{30EA6D5C-9B7C-FADB-CC6E-D08FE540792C}"/>
          </ac:picMkLst>
        </pc:picChg>
        <pc:picChg chg="mod">
          <ac:chgData name="BELY Kévin" userId="82daca4e-7a6d-47b8-beb8-d83df3348cf9" providerId="ADAL" clId="{AB701302-1E1E-4908-81EB-2B062FDAF686}" dt="2025-09-20T15:49:30.081" v="3225" actId="1076"/>
          <ac:picMkLst>
            <pc:docMk/>
            <pc:sldMk cId="2268844522" sldId="1267"/>
            <ac:picMk id="14" creationId="{507FE112-8E3C-A6B7-36F9-61C146F83BEA}"/>
          </ac:picMkLst>
        </pc:picChg>
        <pc:picChg chg="mod">
          <ac:chgData name="BELY Kévin" userId="82daca4e-7a6d-47b8-beb8-d83df3348cf9" providerId="ADAL" clId="{AB701302-1E1E-4908-81EB-2B062FDAF686}" dt="2025-09-18T17:37:56.660" v="93" actId="1076"/>
          <ac:picMkLst>
            <pc:docMk/>
            <pc:sldMk cId="2268844522" sldId="1267"/>
            <ac:picMk id="18" creationId="{8ED41532-5A69-5C42-F8E8-C5E46D5FC628}"/>
          </ac:picMkLst>
        </pc:picChg>
        <pc:picChg chg="add mod">
          <ac:chgData name="BELY Kévin" userId="82daca4e-7a6d-47b8-beb8-d83df3348cf9" providerId="ADAL" clId="{AB701302-1E1E-4908-81EB-2B062FDAF686}" dt="2025-09-22T16:25:38.961" v="3950" actId="1076"/>
          <ac:picMkLst>
            <pc:docMk/>
            <pc:sldMk cId="2268844522" sldId="1267"/>
            <ac:picMk id="22" creationId="{803CAA84-9CF0-4A6B-51CF-83F9498C6F79}"/>
          </ac:picMkLst>
        </pc:picChg>
        <pc:picChg chg="mod">
          <ac:chgData name="BELY Kévin" userId="82daca4e-7a6d-47b8-beb8-d83df3348cf9" providerId="ADAL" clId="{AB701302-1E1E-4908-81EB-2B062FDAF686}" dt="2025-09-19T12:47:26.442" v="3018" actId="1076"/>
          <ac:picMkLst>
            <pc:docMk/>
            <pc:sldMk cId="2268844522" sldId="1267"/>
            <ac:picMk id="33" creationId="{5C39ED4C-D636-38C5-E909-38B816573B48}"/>
          </ac:picMkLst>
        </pc:picChg>
        <pc:picChg chg="mod">
          <ac:chgData name="BELY Kévin" userId="82daca4e-7a6d-47b8-beb8-d83df3348cf9" providerId="ADAL" clId="{AB701302-1E1E-4908-81EB-2B062FDAF686}" dt="2025-09-19T12:47:29.220" v="3019" actId="1076"/>
          <ac:picMkLst>
            <pc:docMk/>
            <pc:sldMk cId="2268844522" sldId="1267"/>
            <ac:picMk id="34" creationId="{94E91E80-C6F8-784A-2D4C-AF94877208CF}"/>
          </ac:picMkLst>
        </pc:picChg>
        <pc:picChg chg="mod ord">
          <ac:chgData name="BELY Kévin" userId="82daca4e-7a6d-47b8-beb8-d83df3348cf9" providerId="ADAL" clId="{AB701302-1E1E-4908-81EB-2B062FDAF686}" dt="2025-09-19T12:47:18.275" v="3015" actId="1076"/>
          <ac:picMkLst>
            <pc:docMk/>
            <pc:sldMk cId="2268844522" sldId="1267"/>
            <ac:picMk id="35" creationId="{33D66849-CF21-3EB2-A0E2-31553F1665A2}"/>
          </ac:picMkLst>
        </pc:picChg>
      </pc:sldChg>
      <pc:sldChg chg="addSp delSp modSp add mod">
        <pc:chgData name="BELY Kévin" userId="82daca4e-7a6d-47b8-beb8-d83df3348cf9" providerId="ADAL" clId="{AB701302-1E1E-4908-81EB-2B062FDAF686}" dt="2025-09-22T15:48:54.396" v="3841" actId="1076"/>
        <pc:sldMkLst>
          <pc:docMk/>
          <pc:sldMk cId="4276448844" sldId="1268"/>
        </pc:sldMkLst>
        <pc:spChg chg="mod">
          <ac:chgData name="BELY Kévin" userId="82daca4e-7a6d-47b8-beb8-d83df3348cf9" providerId="ADAL" clId="{AB701302-1E1E-4908-81EB-2B062FDAF686}" dt="2025-09-18T17:38:58.538" v="174" actId="20577"/>
          <ac:spMkLst>
            <pc:docMk/>
            <pc:sldMk cId="4276448844" sldId="1268"/>
            <ac:spMk id="2" creationId="{4CBD1A86-EFF9-2E0D-C4CA-9E8AE54E4816}"/>
          </ac:spMkLst>
        </pc:spChg>
        <pc:spChg chg="add mod">
          <ac:chgData name="BELY Kévin" userId="82daca4e-7a6d-47b8-beb8-d83df3348cf9" providerId="ADAL" clId="{AB701302-1E1E-4908-81EB-2B062FDAF686}" dt="2025-09-20T15:40:20.987" v="3125"/>
          <ac:spMkLst>
            <pc:docMk/>
            <pc:sldMk cId="4276448844" sldId="1268"/>
            <ac:spMk id="6" creationId="{4F63B607-EDBB-151B-2D3D-F229211F34F8}"/>
          </ac:spMkLst>
        </pc:spChg>
        <pc:spChg chg="mod">
          <ac:chgData name="BELY Kévin" userId="82daca4e-7a6d-47b8-beb8-d83df3348cf9" providerId="ADAL" clId="{AB701302-1E1E-4908-81EB-2B062FDAF686}" dt="2025-09-20T15:40:31.055" v="3128" actId="1076"/>
          <ac:spMkLst>
            <pc:docMk/>
            <pc:sldMk cId="4276448844" sldId="1268"/>
            <ac:spMk id="9" creationId="{887B1205-2F10-2D4E-6687-E81A75399DA7}"/>
          </ac:spMkLst>
        </pc:spChg>
        <pc:spChg chg="mod">
          <ac:chgData name="BELY Kévin" userId="82daca4e-7a6d-47b8-beb8-d83df3348cf9" providerId="ADAL" clId="{AB701302-1E1E-4908-81EB-2B062FDAF686}" dt="2025-09-18T17:38:51.635" v="160" actId="20577"/>
          <ac:spMkLst>
            <pc:docMk/>
            <pc:sldMk cId="4276448844" sldId="1268"/>
            <ac:spMk id="15" creationId="{93A1B4EB-4B33-C998-A68B-7D8931B316BA}"/>
          </ac:spMkLst>
        </pc:spChg>
        <pc:spChg chg="add mod">
          <ac:chgData name="BELY Kévin" userId="82daca4e-7a6d-47b8-beb8-d83df3348cf9" providerId="ADAL" clId="{AB701302-1E1E-4908-81EB-2B062FDAF686}" dt="2025-09-18T17:47:52.194" v="395" actId="14100"/>
          <ac:spMkLst>
            <pc:docMk/>
            <pc:sldMk cId="4276448844" sldId="1268"/>
            <ac:spMk id="16" creationId="{DBCE81C2-9DBC-779A-14A7-DE481B3BFD48}"/>
          </ac:spMkLst>
        </pc:spChg>
        <pc:spChg chg="add del">
          <ac:chgData name="BELY Kévin" userId="82daca4e-7a6d-47b8-beb8-d83df3348cf9" providerId="ADAL" clId="{AB701302-1E1E-4908-81EB-2B062FDAF686}" dt="2025-09-22T15:19:38.769" v="3770" actId="21"/>
          <ac:spMkLst>
            <pc:docMk/>
            <pc:sldMk cId="4276448844" sldId="1268"/>
            <ac:spMk id="21" creationId="{5122D646-8000-0950-5B8C-FE318BB4A8EC}"/>
          </ac:spMkLst>
        </pc:spChg>
        <pc:spChg chg="add mod">
          <ac:chgData name="BELY Kévin" userId="82daca4e-7a6d-47b8-beb8-d83df3348cf9" providerId="ADAL" clId="{AB701302-1E1E-4908-81EB-2B062FDAF686}" dt="2025-09-20T15:40:20.987" v="3125"/>
          <ac:spMkLst>
            <pc:docMk/>
            <pc:sldMk cId="4276448844" sldId="1268"/>
            <ac:spMk id="25" creationId="{51065920-534E-39A8-6BAB-976F9A2297CC}"/>
          </ac:spMkLst>
        </pc:spChg>
        <pc:spChg chg="add mod">
          <ac:chgData name="BELY Kévin" userId="82daca4e-7a6d-47b8-beb8-d83df3348cf9" providerId="ADAL" clId="{AB701302-1E1E-4908-81EB-2B062FDAF686}" dt="2025-09-19T12:17:24.454" v="2714" actId="20577"/>
          <ac:spMkLst>
            <pc:docMk/>
            <pc:sldMk cId="4276448844" sldId="1268"/>
            <ac:spMk id="29" creationId="{1F641510-7C06-2EAF-380A-B1FB90487156}"/>
          </ac:spMkLst>
        </pc:spChg>
        <pc:spChg chg="add mod">
          <ac:chgData name="BELY Kévin" userId="82daca4e-7a6d-47b8-beb8-d83df3348cf9" providerId="ADAL" clId="{AB701302-1E1E-4908-81EB-2B062FDAF686}" dt="2025-09-18T17:48:00.462" v="397" actId="113"/>
          <ac:spMkLst>
            <pc:docMk/>
            <pc:sldMk cId="4276448844" sldId="1268"/>
            <ac:spMk id="30" creationId="{21329A30-4146-34D6-CF6B-554373811FE9}"/>
          </ac:spMkLst>
        </pc:spChg>
        <pc:spChg chg="add mod">
          <ac:chgData name="BELY Kévin" userId="82daca4e-7a6d-47b8-beb8-d83df3348cf9" providerId="ADAL" clId="{AB701302-1E1E-4908-81EB-2B062FDAF686}" dt="2025-09-22T15:48:54.396" v="3841" actId="1076"/>
          <ac:spMkLst>
            <pc:docMk/>
            <pc:sldMk cId="4276448844" sldId="1268"/>
            <ac:spMk id="40" creationId="{283DE18F-6CFA-F90F-8FF4-1DBF23D1A30D}"/>
          </ac:spMkLst>
        </pc:spChg>
        <pc:spChg chg="add mod">
          <ac:chgData name="BELY Kévin" userId="82daca4e-7a6d-47b8-beb8-d83df3348cf9" providerId="ADAL" clId="{AB701302-1E1E-4908-81EB-2B062FDAF686}" dt="2025-09-19T12:17:47.162" v="2745" actId="14100"/>
          <ac:spMkLst>
            <pc:docMk/>
            <pc:sldMk cId="4276448844" sldId="1268"/>
            <ac:spMk id="42" creationId="{92C6AAC6-7F81-018D-2197-9DC36A001D9A}"/>
          </ac:spMkLst>
        </pc:spChg>
        <pc:spChg chg="mod">
          <ac:chgData name="BELY Kévin" userId="82daca4e-7a6d-47b8-beb8-d83df3348cf9" providerId="ADAL" clId="{AB701302-1E1E-4908-81EB-2B062FDAF686}" dt="2025-09-22T13:05:22.233" v="3550" actId="1076"/>
          <ac:spMkLst>
            <pc:docMk/>
            <pc:sldMk cId="4276448844" sldId="1268"/>
            <ac:spMk id="66" creationId="{AE5B7051-BD67-CDA8-C8CF-80B061B50772}"/>
          </ac:spMkLst>
        </pc:spChg>
        <pc:spChg chg="add mod">
          <ac:chgData name="BELY Kévin" userId="82daca4e-7a6d-47b8-beb8-d83df3348cf9" providerId="ADAL" clId="{AB701302-1E1E-4908-81EB-2B062FDAF686}" dt="2025-09-20T15:40:20.987" v="3125"/>
          <ac:spMkLst>
            <pc:docMk/>
            <pc:sldMk cId="4276448844" sldId="1268"/>
            <ac:spMk id="67" creationId="{5E53C77A-20EA-8DD2-4A1F-0627286E602B}"/>
          </ac:spMkLst>
        </pc:spChg>
        <pc:spChg chg="add mod">
          <ac:chgData name="BELY Kévin" userId="82daca4e-7a6d-47b8-beb8-d83df3348cf9" providerId="ADAL" clId="{AB701302-1E1E-4908-81EB-2B062FDAF686}" dt="2025-09-20T15:40:20.987" v="3125"/>
          <ac:spMkLst>
            <pc:docMk/>
            <pc:sldMk cId="4276448844" sldId="1268"/>
            <ac:spMk id="68" creationId="{71A457A1-7374-BC88-917F-B3F8346EB621}"/>
          </ac:spMkLst>
        </pc:spChg>
        <pc:spChg chg="add mod">
          <ac:chgData name="BELY Kévin" userId="82daca4e-7a6d-47b8-beb8-d83df3348cf9" providerId="ADAL" clId="{AB701302-1E1E-4908-81EB-2B062FDAF686}" dt="2025-09-20T15:47:25.114" v="3209" actId="1076"/>
          <ac:spMkLst>
            <pc:docMk/>
            <pc:sldMk cId="4276448844" sldId="1268"/>
            <ac:spMk id="75" creationId="{2B1CDC09-4409-70AD-05FF-85036EB7CCFA}"/>
          </ac:spMkLst>
        </pc:spChg>
        <pc:spChg chg="add mod">
          <ac:chgData name="BELY Kévin" userId="82daca4e-7a6d-47b8-beb8-d83df3348cf9" providerId="ADAL" clId="{AB701302-1E1E-4908-81EB-2B062FDAF686}" dt="2025-09-20T15:47:22.669" v="3208" actId="1076"/>
          <ac:spMkLst>
            <pc:docMk/>
            <pc:sldMk cId="4276448844" sldId="1268"/>
            <ac:spMk id="76" creationId="{BC997C1A-DB44-E699-5F57-EC2B1122489A}"/>
          </ac:spMkLst>
        </pc:spChg>
        <pc:spChg chg="add mod">
          <ac:chgData name="BELY Kévin" userId="82daca4e-7a6d-47b8-beb8-d83df3348cf9" providerId="ADAL" clId="{AB701302-1E1E-4908-81EB-2B062FDAF686}" dt="2025-09-20T15:47:36.191" v="3213" actId="1076"/>
          <ac:spMkLst>
            <pc:docMk/>
            <pc:sldMk cId="4276448844" sldId="1268"/>
            <ac:spMk id="77" creationId="{78BBEF0B-C674-DF8E-D18B-3E6C34CB8F63}"/>
          </ac:spMkLst>
        </pc:spChg>
        <pc:spChg chg="add mod">
          <ac:chgData name="BELY Kévin" userId="82daca4e-7a6d-47b8-beb8-d83df3348cf9" providerId="ADAL" clId="{AB701302-1E1E-4908-81EB-2B062FDAF686}" dt="2025-09-20T15:47:18.336" v="3206" actId="1076"/>
          <ac:spMkLst>
            <pc:docMk/>
            <pc:sldMk cId="4276448844" sldId="1268"/>
            <ac:spMk id="78" creationId="{EBB30619-4DDD-78E4-BD39-0102EC3B198A}"/>
          </ac:spMkLst>
        </pc:spChg>
        <pc:spChg chg="add mod">
          <ac:chgData name="BELY Kévin" userId="82daca4e-7a6d-47b8-beb8-d83df3348cf9" providerId="ADAL" clId="{AB701302-1E1E-4908-81EB-2B062FDAF686}" dt="2025-09-20T15:42:56.251" v="3173" actId="1076"/>
          <ac:spMkLst>
            <pc:docMk/>
            <pc:sldMk cId="4276448844" sldId="1268"/>
            <ac:spMk id="79" creationId="{139934B2-CBD5-B9C4-94DC-5938F2EF4F58}"/>
          </ac:spMkLst>
        </pc:spChg>
        <pc:spChg chg="add mod">
          <ac:chgData name="BELY Kévin" userId="82daca4e-7a6d-47b8-beb8-d83df3348cf9" providerId="ADAL" clId="{AB701302-1E1E-4908-81EB-2B062FDAF686}" dt="2025-09-20T15:43:01.618" v="3174" actId="1076"/>
          <ac:spMkLst>
            <pc:docMk/>
            <pc:sldMk cId="4276448844" sldId="1268"/>
            <ac:spMk id="80" creationId="{84EDC99E-0C74-23CE-77D0-94C2373033EC}"/>
          </ac:spMkLst>
        </pc:spChg>
        <pc:picChg chg="add mod">
          <ac:chgData name="BELY Kévin" userId="82daca4e-7a6d-47b8-beb8-d83df3348cf9" providerId="ADAL" clId="{AB701302-1E1E-4908-81EB-2B062FDAF686}" dt="2025-09-22T13:05:15.023" v="3548" actId="1076"/>
          <ac:picMkLst>
            <pc:docMk/>
            <pc:sldMk cId="4276448844" sldId="1268"/>
            <ac:picMk id="3" creationId="{0E2E0F81-771D-F8FE-270A-3F51419A1314}"/>
          </ac:picMkLst>
        </pc:picChg>
        <pc:picChg chg="add mod">
          <ac:chgData name="BELY Kévin" userId="82daca4e-7a6d-47b8-beb8-d83df3348cf9" providerId="ADAL" clId="{AB701302-1E1E-4908-81EB-2B062FDAF686}" dt="2025-09-18T17:39:26.169" v="179" actId="1076"/>
          <ac:picMkLst>
            <pc:docMk/>
            <pc:sldMk cId="4276448844" sldId="1268"/>
            <ac:picMk id="4" creationId="{95366E4E-9EDD-C5CE-DBFE-7147476CB6DD}"/>
          </ac:picMkLst>
        </pc:picChg>
        <pc:picChg chg="add del">
          <ac:chgData name="BELY Kévin" userId="82daca4e-7a6d-47b8-beb8-d83df3348cf9" providerId="ADAL" clId="{AB701302-1E1E-4908-81EB-2B062FDAF686}" dt="2025-09-20T15:43:45.459" v="3186" actId="478"/>
          <ac:picMkLst>
            <pc:docMk/>
            <pc:sldMk cId="4276448844" sldId="1268"/>
            <ac:picMk id="5" creationId="{EF535526-1CB8-96FE-1069-2C78515E2E1E}"/>
          </ac:picMkLst>
        </pc:picChg>
        <pc:picChg chg="add mod">
          <ac:chgData name="BELY Kévin" userId="82daca4e-7a6d-47b8-beb8-d83df3348cf9" providerId="ADAL" clId="{AB701302-1E1E-4908-81EB-2B062FDAF686}" dt="2025-09-22T13:05:18.034" v="3549" actId="1076"/>
          <ac:picMkLst>
            <pc:docMk/>
            <pc:sldMk cId="4276448844" sldId="1268"/>
            <ac:picMk id="7" creationId="{8E7BF03D-6E83-0A9E-86C2-0CFF98B3A6FD}"/>
          </ac:picMkLst>
        </pc:picChg>
        <pc:picChg chg="mod">
          <ac:chgData name="BELY Kévin" userId="82daca4e-7a6d-47b8-beb8-d83df3348cf9" providerId="ADAL" clId="{AB701302-1E1E-4908-81EB-2B062FDAF686}" dt="2025-09-20T15:47:46.726" v="3214" actId="14100"/>
          <ac:picMkLst>
            <pc:docMk/>
            <pc:sldMk cId="4276448844" sldId="1268"/>
            <ac:picMk id="10" creationId="{ABCD5BD6-1D24-A268-6DB6-186112EFCE05}"/>
          </ac:picMkLst>
        </pc:picChg>
        <pc:picChg chg="mod">
          <ac:chgData name="BELY Kévin" userId="82daca4e-7a6d-47b8-beb8-d83df3348cf9" providerId="ADAL" clId="{AB701302-1E1E-4908-81EB-2B062FDAF686}" dt="2025-09-20T15:48:17.084" v="3221" actId="14100"/>
          <ac:picMkLst>
            <pc:docMk/>
            <pc:sldMk cId="4276448844" sldId="1268"/>
            <ac:picMk id="12" creationId="{AB0D72CE-0326-B50C-343F-223F14BA8C13}"/>
          </ac:picMkLst>
        </pc:picChg>
        <pc:picChg chg="mod">
          <ac:chgData name="BELY Kévin" userId="82daca4e-7a6d-47b8-beb8-d83df3348cf9" providerId="ADAL" clId="{AB701302-1E1E-4908-81EB-2B062FDAF686}" dt="2025-09-20T15:48:53.777" v="3223" actId="1076"/>
          <ac:picMkLst>
            <pc:docMk/>
            <pc:sldMk cId="4276448844" sldId="1268"/>
            <ac:picMk id="14" creationId="{9F4A12B9-AE69-DAEF-EAC0-0C0CB3648C32}"/>
          </ac:picMkLst>
        </pc:picChg>
        <pc:picChg chg="add mod">
          <ac:chgData name="BELY Kévin" userId="82daca4e-7a6d-47b8-beb8-d83df3348cf9" providerId="ADAL" clId="{AB701302-1E1E-4908-81EB-2B062FDAF686}" dt="2025-09-18T17:47:58.467" v="396" actId="1076"/>
          <ac:picMkLst>
            <pc:docMk/>
            <pc:sldMk cId="4276448844" sldId="1268"/>
            <ac:picMk id="24" creationId="{69DA09AE-7C58-78BA-7AD1-868F534FB980}"/>
          </ac:picMkLst>
        </pc:picChg>
        <pc:picChg chg="add mod">
          <ac:chgData name="BELY Kévin" userId="82daca4e-7a6d-47b8-beb8-d83df3348cf9" providerId="ADAL" clId="{AB701302-1E1E-4908-81EB-2B062FDAF686}" dt="2025-09-18T17:47:58.467" v="396" actId="1076"/>
          <ac:picMkLst>
            <pc:docMk/>
            <pc:sldMk cId="4276448844" sldId="1268"/>
            <ac:picMk id="26" creationId="{A4EEC835-11C6-28E5-E00C-A7667A22E87B}"/>
          </ac:picMkLst>
        </pc:picChg>
        <pc:picChg chg="mod">
          <ac:chgData name="BELY Kévin" userId="82daca4e-7a6d-47b8-beb8-d83df3348cf9" providerId="ADAL" clId="{AB701302-1E1E-4908-81EB-2B062FDAF686}" dt="2025-09-20T15:43:58.030" v="3189" actId="14100"/>
          <ac:picMkLst>
            <pc:docMk/>
            <pc:sldMk cId="4276448844" sldId="1268"/>
            <ac:picMk id="27" creationId="{455F084E-F7B0-78CA-6E0D-5F70870B13A5}"/>
          </ac:picMkLst>
        </pc:picChg>
        <pc:picChg chg="add mod">
          <ac:chgData name="BELY Kévin" userId="82daca4e-7a6d-47b8-beb8-d83df3348cf9" providerId="ADAL" clId="{AB701302-1E1E-4908-81EB-2B062FDAF686}" dt="2025-09-18T17:47:58.467" v="396" actId="1076"/>
          <ac:picMkLst>
            <pc:docMk/>
            <pc:sldMk cId="4276448844" sldId="1268"/>
            <ac:picMk id="28" creationId="{793A3B7E-C66C-7EC5-4E9D-ECF4F3CB7E82}"/>
          </ac:picMkLst>
        </pc:picChg>
        <pc:picChg chg="mod">
          <ac:chgData name="BELY Kévin" userId="82daca4e-7a6d-47b8-beb8-d83df3348cf9" providerId="ADAL" clId="{AB701302-1E1E-4908-81EB-2B062FDAF686}" dt="2025-09-20T15:47:51.261" v="3216" actId="1076"/>
          <ac:picMkLst>
            <pc:docMk/>
            <pc:sldMk cId="4276448844" sldId="1268"/>
            <ac:picMk id="73" creationId="{8C1F745D-66B0-92E9-78FD-F9251584CD3D}"/>
          </ac:picMkLst>
        </pc:picChg>
        <pc:picChg chg="mod">
          <ac:chgData name="BELY Kévin" userId="82daca4e-7a6d-47b8-beb8-d83df3348cf9" providerId="ADAL" clId="{AB701302-1E1E-4908-81EB-2B062FDAF686}" dt="2025-09-20T15:48:21.560" v="3222" actId="14100"/>
          <ac:picMkLst>
            <pc:docMk/>
            <pc:sldMk cId="4276448844" sldId="1268"/>
            <ac:picMk id="74" creationId="{BEEEFAC3-A901-367E-C2CE-F46FA2DDF39C}"/>
          </ac:picMkLst>
        </pc:picChg>
        <pc:picChg chg="add mod">
          <ac:chgData name="BELY Kévin" userId="82daca4e-7a6d-47b8-beb8-d83df3348cf9" providerId="ADAL" clId="{AB701302-1E1E-4908-81EB-2B062FDAF686}" dt="2025-09-20T15:44:07.766" v="3191" actId="1076"/>
          <ac:picMkLst>
            <pc:docMk/>
            <pc:sldMk cId="4276448844" sldId="1268"/>
            <ac:picMk id="81" creationId="{C76E604F-11B1-A84B-D2F8-101F111BA0E3}"/>
          </ac:picMkLst>
        </pc:picChg>
        <pc:picChg chg="add mod">
          <ac:chgData name="BELY Kévin" userId="82daca4e-7a6d-47b8-beb8-d83df3348cf9" providerId="ADAL" clId="{AB701302-1E1E-4908-81EB-2B062FDAF686}" dt="2025-09-20T15:44:12.065" v="3193" actId="1076"/>
          <ac:picMkLst>
            <pc:docMk/>
            <pc:sldMk cId="4276448844" sldId="1268"/>
            <ac:picMk id="82" creationId="{E5E4B9A8-E46B-B745-A585-14E2ABB53475}"/>
          </ac:picMkLst>
        </pc:picChg>
        <pc:picChg chg="add mod">
          <ac:chgData name="BELY Kévin" userId="82daca4e-7a6d-47b8-beb8-d83df3348cf9" providerId="ADAL" clId="{AB701302-1E1E-4908-81EB-2B062FDAF686}" dt="2025-09-20T15:44:16.059" v="3195" actId="1076"/>
          <ac:picMkLst>
            <pc:docMk/>
            <pc:sldMk cId="4276448844" sldId="1268"/>
            <ac:picMk id="83" creationId="{9002A9FE-D7CF-2DED-B059-DE56B9A9A68C}"/>
          </ac:picMkLst>
        </pc:picChg>
        <pc:picChg chg="add mod">
          <ac:chgData name="BELY Kévin" userId="82daca4e-7a6d-47b8-beb8-d83df3348cf9" providerId="ADAL" clId="{AB701302-1E1E-4908-81EB-2B062FDAF686}" dt="2025-09-20T15:44:21.847" v="3197" actId="1076"/>
          <ac:picMkLst>
            <pc:docMk/>
            <pc:sldMk cId="4276448844" sldId="1268"/>
            <ac:picMk id="84" creationId="{83D0B7B3-CEF0-D9BA-FE7F-0C1BD842C7B6}"/>
          </ac:picMkLst>
        </pc:picChg>
        <pc:cxnChg chg="mod">
          <ac:chgData name="BELY Kévin" userId="82daca4e-7a6d-47b8-beb8-d83df3348cf9" providerId="ADAL" clId="{AB701302-1E1E-4908-81EB-2B062FDAF686}" dt="2025-09-22T15:19:38.769" v="3770" actId="21"/>
          <ac:cxnSpMkLst>
            <pc:docMk/>
            <pc:sldMk cId="4276448844" sldId="1268"/>
            <ac:cxnSpMk id="22" creationId="{66A828A4-D31F-0B8F-9BED-872C02285EA5}"/>
          </ac:cxnSpMkLst>
        </pc:cxnChg>
      </pc:sldChg>
      <pc:sldChg chg="addSp delSp modSp new mod">
        <pc:chgData name="BELY Kévin" userId="82daca4e-7a6d-47b8-beb8-d83df3348cf9" providerId="ADAL" clId="{AB701302-1E1E-4908-81EB-2B062FDAF686}" dt="2025-09-19T12:21:43.625" v="2761" actId="1076"/>
        <pc:sldMkLst>
          <pc:docMk/>
          <pc:sldMk cId="430456352" sldId="1269"/>
        </pc:sldMkLst>
        <pc:spChg chg="add mod">
          <ac:chgData name="BELY Kévin" userId="82daca4e-7a6d-47b8-beb8-d83df3348cf9" providerId="ADAL" clId="{AB701302-1E1E-4908-81EB-2B062FDAF686}" dt="2025-09-18T17:53:50.328" v="468" actId="20577"/>
          <ac:spMkLst>
            <pc:docMk/>
            <pc:sldMk cId="430456352" sldId="1269"/>
            <ac:spMk id="8" creationId="{EFAA7785-A19D-7FB0-9523-A27D67A26580}"/>
          </ac:spMkLst>
        </pc:spChg>
        <pc:picChg chg="add mod ord">
          <ac:chgData name="BELY Kévin" userId="82daca4e-7a6d-47b8-beb8-d83df3348cf9" providerId="ADAL" clId="{AB701302-1E1E-4908-81EB-2B062FDAF686}" dt="2025-09-18T17:52:51.828" v="437" actId="167"/>
          <ac:picMkLst>
            <pc:docMk/>
            <pc:sldMk cId="430456352" sldId="1269"/>
            <ac:picMk id="7" creationId="{4EAD0842-AA2A-87B5-65CD-1780C002A4EF}"/>
          </ac:picMkLst>
        </pc:picChg>
        <pc:picChg chg="add mod">
          <ac:chgData name="BELY Kévin" userId="82daca4e-7a6d-47b8-beb8-d83df3348cf9" providerId="ADAL" clId="{AB701302-1E1E-4908-81EB-2B062FDAF686}" dt="2025-09-19T12:21:43.625" v="2761" actId="1076"/>
          <ac:picMkLst>
            <pc:docMk/>
            <pc:sldMk cId="430456352" sldId="1269"/>
            <ac:picMk id="1026" creationId="{96C5B605-A2B1-D33F-3427-9F94F0AAA91B}"/>
          </ac:picMkLst>
        </pc:picChg>
      </pc:sldChg>
      <pc:sldChg chg="addSp delSp modSp add mod ord">
        <pc:chgData name="BELY Kévin" userId="82daca4e-7a6d-47b8-beb8-d83df3348cf9" providerId="ADAL" clId="{AB701302-1E1E-4908-81EB-2B062FDAF686}" dt="2025-09-22T15:57:35.516" v="3934" actId="1076"/>
        <pc:sldMkLst>
          <pc:docMk/>
          <pc:sldMk cId="4171265397" sldId="1270"/>
        </pc:sldMkLst>
        <pc:spChg chg="add mod">
          <ac:chgData name="BELY Kévin" userId="82daca4e-7a6d-47b8-beb8-d83df3348cf9" providerId="ADAL" clId="{AB701302-1E1E-4908-81EB-2B062FDAF686}" dt="2025-09-22T15:48:34.060" v="3839" actId="113"/>
          <ac:spMkLst>
            <pc:docMk/>
            <pc:sldMk cId="4171265397" sldId="1270"/>
            <ac:spMk id="6" creationId="{739ABE8E-B60C-68A0-4264-BA5BA710BB0C}"/>
          </ac:spMkLst>
        </pc:spChg>
        <pc:spChg chg="add mod">
          <ac:chgData name="BELY Kévin" userId="82daca4e-7a6d-47b8-beb8-d83df3348cf9" providerId="ADAL" clId="{AB701302-1E1E-4908-81EB-2B062FDAF686}" dt="2025-09-22T13:03:36.872" v="3539"/>
          <ac:spMkLst>
            <pc:docMk/>
            <pc:sldMk cId="4171265397" sldId="1270"/>
            <ac:spMk id="9" creationId="{FD714BF0-072E-5DB3-3B9C-0C678735E386}"/>
          </ac:spMkLst>
        </pc:spChg>
        <pc:spChg chg="add mod">
          <ac:chgData name="BELY Kévin" userId="82daca4e-7a6d-47b8-beb8-d83df3348cf9" providerId="ADAL" clId="{AB701302-1E1E-4908-81EB-2B062FDAF686}" dt="2025-09-22T15:48:36.361" v="3840" actId="113"/>
          <ac:spMkLst>
            <pc:docMk/>
            <pc:sldMk cId="4171265397" sldId="1270"/>
            <ac:spMk id="20" creationId="{403CC5B3-85BE-3C09-EE76-5086A00AC089}"/>
          </ac:spMkLst>
        </pc:spChg>
        <pc:spChg chg="add mod">
          <ac:chgData name="BELY Kévin" userId="82daca4e-7a6d-47b8-beb8-d83df3348cf9" providerId="ADAL" clId="{AB701302-1E1E-4908-81EB-2B062FDAF686}" dt="2025-09-22T15:48:32.086" v="3838" actId="113"/>
          <ac:spMkLst>
            <pc:docMk/>
            <pc:sldMk cId="4171265397" sldId="1270"/>
            <ac:spMk id="21" creationId="{55932699-204E-6272-47DB-6DA2AF0E27DA}"/>
          </ac:spMkLst>
        </pc:spChg>
        <pc:picChg chg="add mod">
          <ac:chgData name="BELY Kévin" userId="82daca4e-7a6d-47b8-beb8-d83df3348cf9" providerId="ADAL" clId="{AB701302-1E1E-4908-81EB-2B062FDAF686}" dt="2025-09-22T15:57:35.516" v="3934" actId="1076"/>
          <ac:picMkLst>
            <pc:docMk/>
            <pc:sldMk cId="4171265397" sldId="1270"/>
            <ac:picMk id="2050" creationId="{C98E762F-2B8B-F7BA-FE10-DFF0DACF3B15}"/>
          </ac:picMkLst>
        </pc:picChg>
      </pc:sldChg>
      <pc:sldChg chg="addSp delSp modSp add mod">
        <pc:chgData name="BELY Kévin" userId="82daca4e-7a6d-47b8-beb8-d83df3348cf9" providerId="ADAL" clId="{AB701302-1E1E-4908-81EB-2B062FDAF686}" dt="2025-09-19T11:52:51.930" v="2300" actId="20577"/>
        <pc:sldMkLst>
          <pc:docMk/>
          <pc:sldMk cId="394759325" sldId="1271"/>
        </pc:sldMkLst>
      </pc:sldChg>
      <pc:sldChg chg="addSp modSp add mod ord">
        <pc:chgData name="BELY Kévin" userId="82daca4e-7a6d-47b8-beb8-d83df3348cf9" providerId="ADAL" clId="{AB701302-1E1E-4908-81EB-2B062FDAF686}" dt="2025-09-22T15:50:09.967" v="3855" actId="20577"/>
        <pc:sldMkLst>
          <pc:docMk/>
          <pc:sldMk cId="3719454239" sldId="1272"/>
        </pc:sldMkLst>
      </pc:sldChg>
      <pc:sldChg chg="addSp delSp modSp add mod ord">
        <pc:chgData name="BELY Kévin" userId="82daca4e-7a6d-47b8-beb8-d83df3348cf9" providerId="ADAL" clId="{AB701302-1E1E-4908-81EB-2B062FDAF686}" dt="2025-09-22T15:20:03.753" v="3777" actId="478"/>
        <pc:sldMkLst>
          <pc:docMk/>
          <pc:sldMk cId="1233897528" sldId="1273"/>
        </pc:sldMkLst>
      </pc:sldChg>
      <pc:sldChg chg="addSp delSp modSp add mod ord">
        <pc:chgData name="BELY Kévin" userId="82daca4e-7a6d-47b8-beb8-d83df3348cf9" providerId="ADAL" clId="{AB701302-1E1E-4908-81EB-2B062FDAF686}" dt="2025-09-22T12:32:23.338" v="3479" actId="1076"/>
        <pc:sldMkLst>
          <pc:docMk/>
          <pc:sldMk cId="2564161611" sldId="1274"/>
        </pc:sldMkLst>
        <pc:picChg chg="add mod">
          <ac:chgData name="BELY Kévin" userId="82daca4e-7a6d-47b8-beb8-d83df3348cf9" providerId="ADAL" clId="{AB701302-1E1E-4908-81EB-2B062FDAF686}" dt="2025-09-19T12:20:19.109" v="2752" actId="1076"/>
          <ac:picMkLst>
            <pc:docMk/>
            <pc:sldMk cId="2564161611" sldId="1274"/>
            <ac:picMk id="2" creationId="{6B39F425-F078-1E91-8288-E84D266D01DF}"/>
          </ac:picMkLst>
        </pc:picChg>
        <pc:picChg chg="add mod ord">
          <ac:chgData name="BELY Kévin" userId="82daca4e-7a6d-47b8-beb8-d83df3348cf9" providerId="ADAL" clId="{AB701302-1E1E-4908-81EB-2B062FDAF686}" dt="2025-09-18T18:26:17.315" v="1274" actId="167"/>
          <ac:picMkLst>
            <pc:docMk/>
            <pc:sldMk cId="2564161611" sldId="1274"/>
            <ac:picMk id="9" creationId="{E691A1A6-C196-3B03-611B-34134AD8C07E}"/>
          </ac:picMkLst>
        </pc:picChg>
      </pc:sldChg>
      <pc:sldChg chg="addSp delSp modSp add mod">
        <pc:chgData name="BELY Kévin" userId="82daca4e-7a6d-47b8-beb8-d83df3348cf9" providerId="ADAL" clId="{AB701302-1E1E-4908-81EB-2B062FDAF686}" dt="2025-09-22T15:54:18.910" v="3907" actId="1076"/>
        <pc:sldMkLst>
          <pc:docMk/>
          <pc:sldMk cId="3243972716" sldId="1275"/>
        </pc:sldMkLst>
      </pc:sldChg>
      <pc:sldChg chg="addSp delSp modSp add mod">
        <pc:chgData name="BELY Kévin" userId="82daca4e-7a6d-47b8-beb8-d83df3348cf9" providerId="ADAL" clId="{AB701302-1E1E-4908-81EB-2B062FDAF686}" dt="2025-09-22T15:50:20.638" v="3857" actId="1076"/>
        <pc:sldMkLst>
          <pc:docMk/>
          <pc:sldMk cId="811166706" sldId="1276"/>
        </pc:sldMkLst>
      </pc:sldChg>
      <pc:sldChg chg="addSp modSp mod">
        <pc:chgData name="BELY Kévin" userId="82daca4e-7a6d-47b8-beb8-d83df3348cf9" providerId="ADAL" clId="{AB701302-1E1E-4908-81EB-2B062FDAF686}" dt="2025-09-22T15:46:45.356" v="3793" actId="166"/>
        <pc:sldMkLst>
          <pc:docMk/>
          <pc:sldMk cId="1482216795" sldId="1277"/>
        </pc:sldMkLst>
      </pc:sldChg>
      <pc:sldChg chg="addSp delSp modSp add mod">
        <pc:chgData name="BELY Kévin" userId="82daca4e-7a6d-47b8-beb8-d83df3348cf9" providerId="ADAL" clId="{AB701302-1E1E-4908-81EB-2B062FDAF686}" dt="2025-09-22T15:48:23.040" v="3837" actId="20577"/>
        <pc:sldMkLst>
          <pc:docMk/>
          <pc:sldMk cId="1101040364" sldId="1278"/>
        </pc:sldMkLst>
      </pc:sldChg>
      <pc:sldChg chg="addSp delSp modSp add mod ord setBg">
        <pc:chgData name="BELY Kévin" userId="82daca4e-7a6d-47b8-beb8-d83df3348cf9" providerId="ADAL" clId="{AB701302-1E1E-4908-81EB-2B062FDAF686}" dt="2025-09-22T15:57:53.132" v="3935" actId="1076"/>
        <pc:sldMkLst>
          <pc:docMk/>
          <pc:sldMk cId="703966117" sldId="1279"/>
        </pc:sldMkLst>
      </pc:sldChg>
      <pc:sldChg chg="addSp delSp modSp add del mod">
        <pc:chgData name="BELY Kévin" userId="82daca4e-7a6d-47b8-beb8-d83df3348cf9" providerId="ADAL" clId="{AB701302-1E1E-4908-81EB-2B062FDAF686}" dt="2025-09-22T12:29:22.946" v="3459" actId="47"/>
        <pc:sldMkLst>
          <pc:docMk/>
          <pc:sldMk cId="1301407045" sldId="1279"/>
        </pc:sldMkLst>
      </pc:sldChg>
      <pc:sldChg chg="modSp add del mod ord">
        <pc:chgData name="BELY Kévin" userId="82daca4e-7a6d-47b8-beb8-d83df3348cf9" providerId="ADAL" clId="{AB701302-1E1E-4908-81EB-2B062FDAF686}" dt="2025-09-22T13:19:41.310" v="3760" actId="47"/>
        <pc:sldMkLst>
          <pc:docMk/>
          <pc:sldMk cId="1926466787" sldId="1280"/>
        </pc:sldMkLst>
      </pc:sldChg>
      <pc:sldChg chg="addSp delSp modSp add mod setBg">
        <pc:chgData name="BELY Kévin" userId="82daca4e-7a6d-47b8-beb8-d83df3348cf9" providerId="ADAL" clId="{AB701302-1E1E-4908-81EB-2B062FDAF686}" dt="2025-09-22T15:58:19.095" v="3936" actId="1076"/>
        <pc:sldMkLst>
          <pc:docMk/>
          <pc:sldMk cId="546716547" sldId="1281"/>
        </pc:sldMkLst>
      </pc:sldChg>
    </pc:docChg>
  </pc:docChgLst>
  <pc:docChgLst>
    <pc:chgData name="BELY Kévin" userId="82daca4e-7a6d-47b8-beb8-d83df3348cf9" providerId="ADAL" clId="{76C0D739-00E1-4792-ABA0-40F16F466D43}"/>
    <pc:docChg chg="undo custSel addSld modSld">
      <pc:chgData name="BELY Kévin" userId="82daca4e-7a6d-47b8-beb8-d83df3348cf9" providerId="ADAL" clId="{76C0D739-00E1-4792-ABA0-40F16F466D43}" dt="2025-10-02T11:49:29.208" v="1198" actId="13926"/>
      <pc:docMkLst>
        <pc:docMk/>
      </pc:docMkLst>
      <pc:sldChg chg="addSp delSp modSp mod">
        <pc:chgData name="BELY Kévin" userId="82daca4e-7a6d-47b8-beb8-d83df3348cf9" providerId="ADAL" clId="{76C0D739-00E1-4792-ABA0-40F16F466D43}" dt="2025-09-23T08:19:30.362" v="799" actId="478"/>
        <pc:sldMkLst>
          <pc:docMk/>
          <pc:sldMk cId="3551138868" sldId="1233"/>
        </pc:sldMkLst>
        <pc:spChg chg="add mod">
          <ac:chgData name="BELY Kévin" userId="82daca4e-7a6d-47b8-beb8-d83df3348cf9" providerId="ADAL" clId="{76C0D739-00E1-4792-ABA0-40F16F466D43}" dt="2025-09-23T07:17:54.279" v="1" actId="1076"/>
          <ac:spMkLst>
            <pc:docMk/>
            <pc:sldMk cId="3551138868" sldId="1233"/>
            <ac:spMk id="3" creationId="{03910225-2A2C-E9D8-C0DF-CD10CE99F36D}"/>
          </ac:spMkLst>
        </pc:spChg>
        <pc:spChg chg="add mod">
          <ac:chgData name="BELY Kévin" userId="82daca4e-7a6d-47b8-beb8-d83df3348cf9" providerId="ADAL" clId="{76C0D739-00E1-4792-ABA0-40F16F466D43}" dt="2025-09-23T07:18:00.466" v="4" actId="1076"/>
          <ac:spMkLst>
            <pc:docMk/>
            <pc:sldMk cId="3551138868" sldId="1233"/>
            <ac:spMk id="4" creationId="{B184F571-6572-9600-8C44-7BBA445CAD35}"/>
          </ac:spMkLst>
        </pc:spChg>
        <pc:spChg chg="mod">
          <ac:chgData name="BELY Kévin" userId="82daca4e-7a6d-47b8-beb8-d83df3348cf9" providerId="ADAL" clId="{76C0D739-00E1-4792-ABA0-40F16F466D43}" dt="2025-09-23T07:50:31.133" v="660" actId="1076"/>
          <ac:spMkLst>
            <pc:docMk/>
            <pc:sldMk cId="3551138868" sldId="1233"/>
            <ac:spMk id="26" creationId="{FD0A1461-BC16-3E4B-62DF-F510E4E10539}"/>
          </ac:spMkLst>
        </pc:spChg>
        <pc:spChg chg="add mod">
          <ac:chgData name="BELY Kévin" userId="82daca4e-7a6d-47b8-beb8-d83df3348cf9" providerId="ADAL" clId="{76C0D739-00E1-4792-ABA0-40F16F466D43}" dt="2025-09-23T07:18:06.383" v="6" actId="1076"/>
          <ac:spMkLst>
            <pc:docMk/>
            <pc:sldMk cId="3551138868" sldId="1233"/>
            <ac:spMk id="28" creationId="{D773DEAD-6D2E-E75B-FFBF-AB2B012FE71C}"/>
          </ac:spMkLst>
        </pc:spChg>
        <pc:spChg chg="add mod">
          <ac:chgData name="BELY Kévin" userId="82daca4e-7a6d-47b8-beb8-d83df3348cf9" providerId="ADAL" clId="{76C0D739-00E1-4792-ABA0-40F16F466D43}" dt="2025-09-23T07:18:11.017" v="8" actId="1076"/>
          <ac:spMkLst>
            <pc:docMk/>
            <pc:sldMk cId="3551138868" sldId="1233"/>
            <ac:spMk id="30" creationId="{6DC3B99E-7A28-5BE6-9829-6D61D119200F}"/>
          </ac:spMkLst>
        </pc:spChg>
        <pc:spChg chg="add mod">
          <ac:chgData name="BELY Kévin" userId="82daca4e-7a6d-47b8-beb8-d83df3348cf9" providerId="ADAL" clId="{76C0D739-00E1-4792-ABA0-40F16F466D43}" dt="2025-09-23T07:18:33.240" v="11" actId="1076"/>
          <ac:spMkLst>
            <pc:docMk/>
            <pc:sldMk cId="3551138868" sldId="1233"/>
            <ac:spMk id="32" creationId="{353D96B3-F08F-FBF4-5754-AC78A4EA06C6}"/>
          </ac:spMkLst>
        </pc:spChg>
        <pc:spChg chg="add mod">
          <ac:chgData name="BELY Kévin" userId="82daca4e-7a6d-47b8-beb8-d83df3348cf9" providerId="ADAL" clId="{76C0D739-00E1-4792-ABA0-40F16F466D43}" dt="2025-09-23T07:18:42.444" v="13" actId="1076"/>
          <ac:spMkLst>
            <pc:docMk/>
            <pc:sldMk cId="3551138868" sldId="1233"/>
            <ac:spMk id="39" creationId="{AB650726-79AE-B24A-CF74-702AF3BABC9D}"/>
          </ac:spMkLst>
        </pc:spChg>
        <pc:spChg chg="add mod">
          <ac:chgData name="BELY Kévin" userId="82daca4e-7a6d-47b8-beb8-d83df3348cf9" providerId="ADAL" clId="{76C0D739-00E1-4792-ABA0-40F16F466D43}" dt="2025-09-23T07:18:50.034" v="15" actId="1076"/>
          <ac:spMkLst>
            <pc:docMk/>
            <pc:sldMk cId="3551138868" sldId="1233"/>
            <ac:spMk id="46" creationId="{79B7B5C1-D74C-73BA-1789-8652A6B1FB27}"/>
          </ac:spMkLst>
        </pc:spChg>
        <pc:spChg chg="add mod">
          <ac:chgData name="BELY Kévin" userId="82daca4e-7a6d-47b8-beb8-d83df3348cf9" providerId="ADAL" clId="{76C0D739-00E1-4792-ABA0-40F16F466D43}" dt="2025-09-23T07:18:54.557" v="17" actId="1076"/>
          <ac:spMkLst>
            <pc:docMk/>
            <pc:sldMk cId="3551138868" sldId="1233"/>
            <ac:spMk id="69" creationId="{5EA4D7D6-A703-CAB6-C42D-1521269491B0}"/>
          </ac:spMkLst>
        </pc:spChg>
        <pc:spChg chg="add mod">
          <ac:chgData name="BELY Kévin" userId="82daca4e-7a6d-47b8-beb8-d83df3348cf9" providerId="ADAL" clId="{76C0D739-00E1-4792-ABA0-40F16F466D43}" dt="2025-09-23T07:19:00.908" v="19" actId="1076"/>
          <ac:spMkLst>
            <pc:docMk/>
            <pc:sldMk cId="3551138868" sldId="1233"/>
            <ac:spMk id="76" creationId="{3CF19EC0-70B7-FBD3-F008-20A75F9F05C6}"/>
          </ac:spMkLst>
        </pc:spChg>
        <pc:spChg chg="add mod">
          <ac:chgData name="BELY Kévin" userId="82daca4e-7a6d-47b8-beb8-d83df3348cf9" providerId="ADAL" clId="{76C0D739-00E1-4792-ABA0-40F16F466D43}" dt="2025-09-23T07:19:05.101" v="21" actId="1076"/>
          <ac:spMkLst>
            <pc:docMk/>
            <pc:sldMk cId="3551138868" sldId="1233"/>
            <ac:spMk id="93" creationId="{1660B051-7A15-BC26-41C9-4658798366C3}"/>
          </ac:spMkLst>
        </pc:spChg>
        <pc:spChg chg="add mod">
          <ac:chgData name="BELY Kévin" userId="82daca4e-7a6d-47b8-beb8-d83df3348cf9" providerId="ADAL" clId="{76C0D739-00E1-4792-ABA0-40F16F466D43}" dt="2025-09-23T07:19:10.829" v="23" actId="1076"/>
          <ac:spMkLst>
            <pc:docMk/>
            <pc:sldMk cId="3551138868" sldId="1233"/>
            <ac:spMk id="96" creationId="{A3B63F5D-CF40-E8BC-D677-3BF4A32D0549}"/>
          </ac:spMkLst>
        </pc:spChg>
        <pc:spChg chg="add mod">
          <ac:chgData name="BELY Kévin" userId="82daca4e-7a6d-47b8-beb8-d83df3348cf9" providerId="ADAL" clId="{76C0D739-00E1-4792-ABA0-40F16F466D43}" dt="2025-09-23T07:19:16.016" v="25" actId="1076"/>
          <ac:spMkLst>
            <pc:docMk/>
            <pc:sldMk cId="3551138868" sldId="1233"/>
            <ac:spMk id="97" creationId="{BB87024A-6774-AD0E-67F3-9ED6FB8E1F60}"/>
          </ac:spMkLst>
        </pc:spChg>
      </pc:sldChg>
      <pc:sldChg chg="addSp delSp modSp mod">
        <pc:chgData name="BELY Kévin" userId="82daca4e-7a6d-47b8-beb8-d83df3348cf9" providerId="ADAL" clId="{76C0D739-00E1-4792-ABA0-40F16F466D43}" dt="2025-09-23T09:06:00.396" v="1151" actId="1076"/>
        <pc:sldMkLst>
          <pc:docMk/>
          <pc:sldMk cId="3456626244" sldId="1245"/>
        </pc:sldMkLst>
        <pc:spChg chg="add mod">
          <ac:chgData name="BELY Kévin" userId="82daca4e-7a6d-47b8-beb8-d83df3348cf9" providerId="ADAL" clId="{76C0D739-00E1-4792-ABA0-40F16F466D43}" dt="2025-09-23T08:03:20.784" v="793"/>
          <ac:spMkLst>
            <pc:docMk/>
            <pc:sldMk cId="3456626244" sldId="1245"/>
            <ac:spMk id="3" creationId="{2A00DEF3-E106-896B-F6D3-2D07A2E6B19F}"/>
          </ac:spMkLst>
        </pc:spChg>
        <pc:spChg chg="mod">
          <ac:chgData name="BELY Kévin" userId="82daca4e-7a6d-47b8-beb8-d83df3348cf9" providerId="ADAL" clId="{76C0D739-00E1-4792-ABA0-40F16F466D43}" dt="2025-09-23T09:06:00.396" v="1151" actId="1076"/>
          <ac:spMkLst>
            <pc:docMk/>
            <pc:sldMk cId="3456626244" sldId="1245"/>
            <ac:spMk id="8" creationId="{57521746-79A1-7E86-84D0-E1BF4EA5FF72}"/>
          </ac:spMkLst>
        </pc:spChg>
        <pc:graphicFrameChg chg="mod">
          <ac:chgData name="BELY Kévin" userId="82daca4e-7a6d-47b8-beb8-d83df3348cf9" providerId="ADAL" clId="{76C0D739-00E1-4792-ABA0-40F16F466D43}" dt="2025-09-23T09:05:56.990" v="1150" actId="1076"/>
          <ac:graphicFrameMkLst>
            <pc:docMk/>
            <pc:sldMk cId="3456626244" sldId="1245"/>
            <ac:graphicFrameMk id="5" creationId="{8A6A8A6C-F868-717F-B361-9FFCA7A39D3E}"/>
          </ac:graphicFrameMkLst>
        </pc:graphicFrameChg>
      </pc:sldChg>
      <pc:sldChg chg="modSp mod">
        <pc:chgData name="BELY Kévin" userId="82daca4e-7a6d-47b8-beb8-d83df3348cf9" providerId="ADAL" clId="{76C0D739-00E1-4792-ABA0-40F16F466D43}" dt="2025-09-23T08:54:41.366" v="997" actId="403"/>
        <pc:sldMkLst>
          <pc:docMk/>
          <pc:sldMk cId="3820485599" sldId="1258"/>
        </pc:sldMkLst>
        <pc:spChg chg="mod">
          <ac:chgData name="BELY Kévin" userId="82daca4e-7a6d-47b8-beb8-d83df3348cf9" providerId="ADAL" clId="{76C0D739-00E1-4792-ABA0-40F16F466D43}" dt="2025-09-23T08:54:41.366" v="997" actId="403"/>
          <ac:spMkLst>
            <pc:docMk/>
            <pc:sldMk cId="3820485599" sldId="1258"/>
            <ac:spMk id="6" creationId="{BA15203F-9A94-B00A-85A9-8D3F04EAEB0B}"/>
          </ac:spMkLst>
        </pc:spChg>
      </pc:sldChg>
      <pc:sldChg chg="modSp mod">
        <pc:chgData name="BELY Kévin" userId="82daca4e-7a6d-47b8-beb8-d83df3348cf9" providerId="ADAL" clId="{76C0D739-00E1-4792-ABA0-40F16F466D43}" dt="2025-09-23T08:19:54.743" v="801" actId="115"/>
        <pc:sldMkLst>
          <pc:docMk/>
          <pc:sldMk cId="1818655481" sldId="1266"/>
        </pc:sldMkLst>
        <pc:spChg chg="mod">
          <ac:chgData name="BELY Kévin" userId="82daca4e-7a6d-47b8-beb8-d83df3348cf9" providerId="ADAL" clId="{76C0D739-00E1-4792-ABA0-40F16F466D43}" dt="2025-09-23T08:19:54.743" v="801" actId="115"/>
          <ac:spMkLst>
            <pc:docMk/>
            <pc:sldMk cId="1818655481" sldId="1266"/>
            <ac:spMk id="6" creationId="{ACBD424C-6202-7303-B2C6-A877087EABEC}"/>
          </ac:spMkLst>
        </pc:spChg>
      </pc:sldChg>
      <pc:sldChg chg="addSp delSp modSp mod">
        <pc:chgData name="BELY Kévin" userId="82daca4e-7a6d-47b8-beb8-d83df3348cf9" providerId="ADAL" clId="{76C0D739-00E1-4792-ABA0-40F16F466D43}" dt="2025-10-02T10:41:08.456" v="1193"/>
        <pc:sldMkLst>
          <pc:docMk/>
          <pc:sldMk cId="2268844522" sldId="1267"/>
        </pc:sldMkLst>
        <pc:spChg chg="mod">
          <ac:chgData name="BELY Kévin" userId="82daca4e-7a6d-47b8-beb8-d83df3348cf9" providerId="ADAL" clId="{76C0D739-00E1-4792-ABA0-40F16F466D43}" dt="2025-09-23T07:58:06.574" v="731"/>
          <ac:spMkLst>
            <pc:docMk/>
            <pc:sldMk cId="2268844522" sldId="1267"/>
            <ac:spMk id="6" creationId="{F8385554-5400-869F-81BE-D857DE73408A}"/>
          </ac:spMkLst>
        </pc:spChg>
        <pc:spChg chg="mod">
          <ac:chgData name="BELY Kévin" userId="82daca4e-7a6d-47b8-beb8-d83df3348cf9" providerId="ADAL" clId="{76C0D739-00E1-4792-ABA0-40F16F466D43}" dt="2025-09-23T07:37:37.055" v="230" actId="1076"/>
          <ac:spMkLst>
            <pc:docMk/>
            <pc:sldMk cId="2268844522" sldId="1267"/>
            <ac:spMk id="9" creationId="{413267F2-98BB-A5DD-52F7-5960118D5B25}"/>
          </ac:spMkLst>
        </pc:spChg>
        <pc:spChg chg="mod">
          <ac:chgData name="BELY Kévin" userId="82daca4e-7a6d-47b8-beb8-d83df3348cf9" providerId="ADAL" clId="{76C0D739-00E1-4792-ABA0-40F16F466D43}" dt="2025-09-23T09:02:48.950" v="1120" actId="113"/>
          <ac:spMkLst>
            <pc:docMk/>
            <pc:sldMk cId="2268844522" sldId="1267"/>
            <ac:spMk id="11" creationId="{2107DF93-7D2D-2D8A-7ADF-5B0332A09E0F}"/>
          </ac:spMkLst>
        </pc:spChg>
        <pc:spChg chg="add mod">
          <ac:chgData name="BELY Kévin" userId="82daca4e-7a6d-47b8-beb8-d83df3348cf9" providerId="ADAL" clId="{76C0D739-00E1-4792-ABA0-40F16F466D43}" dt="2025-09-23T07:57:14.669" v="730" actId="1076"/>
          <ac:spMkLst>
            <pc:docMk/>
            <pc:sldMk cId="2268844522" sldId="1267"/>
            <ac:spMk id="24" creationId="{FAB2A578-39E2-B7A6-A82C-80015EB6BDDB}"/>
          </ac:spMkLst>
        </pc:spChg>
        <pc:picChg chg="add mod">
          <ac:chgData name="BELY Kévin" userId="82daca4e-7a6d-47b8-beb8-d83df3348cf9" providerId="ADAL" clId="{76C0D739-00E1-4792-ABA0-40F16F466D43}" dt="2025-10-02T10:41:08.456" v="1193"/>
          <ac:picMkLst>
            <pc:docMk/>
            <pc:sldMk cId="2268844522" sldId="1267"/>
            <ac:picMk id="10" creationId="{0048AC5A-5593-25DF-8402-D0F855B86FDB}"/>
          </ac:picMkLst>
        </pc:picChg>
        <pc:picChg chg="add mod">
          <ac:chgData name="BELY Kévin" userId="82daca4e-7a6d-47b8-beb8-d83df3348cf9" providerId="ADAL" clId="{76C0D739-00E1-4792-ABA0-40F16F466D43}" dt="2025-10-02T10:41:08.456" v="1193"/>
          <ac:picMkLst>
            <pc:docMk/>
            <pc:sldMk cId="2268844522" sldId="1267"/>
            <ac:picMk id="25" creationId="{258CF92B-C184-6F3D-F5BE-7E19FA850D95}"/>
          </ac:picMkLst>
        </pc:picChg>
      </pc:sldChg>
      <pc:sldChg chg="addSp delSp modSp mod">
        <pc:chgData name="BELY Kévin" userId="82daca4e-7a6d-47b8-beb8-d83df3348cf9" providerId="ADAL" clId="{76C0D739-00E1-4792-ABA0-40F16F466D43}" dt="2025-10-02T11:49:29.208" v="1198" actId="13926"/>
        <pc:sldMkLst>
          <pc:docMk/>
          <pc:sldMk cId="4276448844" sldId="1268"/>
        </pc:sldMkLst>
        <pc:spChg chg="add mod">
          <ac:chgData name="BELY Kévin" userId="82daca4e-7a6d-47b8-beb8-d83df3348cf9" providerId="ADAL" clId="{76C0D739-00E1-4792-ABA0-40F16F466D43}" dt="2025-09-23T07:56:47.763" v="724" actId="113"/>
          <ac:spMkLst>
            <pc:docMk/>
            <pc:sldMk cId="4276448844" sldId="1268"/>
            <ac:spMk id="8" creationId="{863BDF07-59EA-9D40-5FC6-5CBD2377C437}"/>
          </ac:spMkLst>
        </pc:spChg>
        <pc:spChg chg="add mod">
          <ac:chgData name="BELY Kévin" userId="82daca4e-7a6d-47b8-beb8-d83df3348cf9" providerId="ADAL" clId="{76C0D739-00E1-4792-ABA0-40F16F466D43}" dt="2025-09-23T07:58:17.880" v="733"/>
          <ac:spMkLst>
            <pc:docMk/>
            <pc:sldMk cId="4276448844" sldId="1268"/>
            <ac:spMk id="11" creationId="{F3AB958E-5CC7-30C1-C642-CDB68ADBA4E5}"/>
          </ac:spMkLst>
        </pc:spChg>
        <pc:spChg chg="add mod">
          <ac:chgData name="BELY Kévin" userId="82daca4e-7a6d-47b8-beb8-d83df3348cf9" providerId="ADAL" clId="{76C0D739-00E1-4792-ABA0-40F16F466D43}" dt="2025-09-23T09:06:38.796" v="1158" actId="1076"/>
          <ac:spMkLst>
            <pc:docMk/>
            <pc:sldMk cId="4276448844" sldId="1268"/>
            <ac:spMk id="18" creationId="{F15BA637-92B9-BD48-F1FD-D36586C6970A}"/>
          </ac:spMkLst>
        </pc:spChg>
        <pc:spChg chg="add mod">
          <ac:chgData name="BELY Kévin" userId="82daca4e-7a6d-47b8-beb8-d83df3348cf9" providerId="ADAL" clId="{76C0D739-00E1-4792-ABA0-40F16F466D43}" dt="2025-09-23T09:06:45.640" v="1161" actId="20577"/>
          <ac:spMkLst>
            <pc:docMk/>
            <pc:sldMk cId="4276448844" sldId="1268"/>
            <ac:spMk id="19" creationId="{7A5E9514-6177-E43F-0AB3-C3D5998A98AB}"/>
          </ac:spMkLst>
        </pc:spChg>
        <pc:spChg chg="add mod">
          <ac:chgData name="BELY Kévin" userId="82daca4e-7a6d-47b8-beb8-d83df3348cf9" providerId="ADAL" clId="{76C0D739-00E1-4792-ABA0-40F16F466D43}" dt="2025-09-23T09:06:54.004" v="1165" actId="20577"/>
          <ac:spMkLst>
            <pc:docMk/>
            <pc:sldMk cId="4276448844" sldId="1268"/>
            <ac:spMk id="20" creationId="{5A7F6DAA-3CBA-A794-0BE1-C49378BCF98A}"/>
          </ac:spMkLst>
        </pc:spChg>
        <pc:spChg chg="mod">
          <ac:chgData name="BELY Kévin" userId="82daca4e-7a6d-47b8-beb8-d83df3348cf9" providerId="ADAL" clId="{76C0D739-00E1-4792-ABA0-40F16F466D43}" dt="2025-10-02T11:49:29.208" v="1198" actId="13926"/>
          <ac:spMkLst>
            <pc:docMk/>
            <pc:sldMk cId="4276448844" sldId="1268"/>
            <ac:spMk id="29" creationId="{1F641510-7C06-2EAF-380A-B1FB90487156}"/>
          </ac:spMkLst>
        </pc:spChg>
        <pc:spChg chg="mod">
          <ac:chgData name="BELY Kévin" userId="82daca4e-7a6d-47b8-beb8-d83df3348cf9" providerId="ADAL" clId="{76C0D739-00E1-4792-ABA0-40F16F466D43}" dt="2025-09-23T09:02:25.637" v="1119" actId="20577"/>
          <ac:spMkLst>
            <pc:docMk/>
            <pc:sldMk cId="4276448844" sldId="1268"/>
            <ac:spMk id="42" creationId="{92C6AAC6-7F81-018D-2197-9DC36A001D9A}"/>
          </ac:spMkLst>
        </pc:spChg>
        <pc:spChg chg="mod">
          <ac:chgData name="BELY Kévin" userId="82daca4e-7a6d-47b8-beb8-d83df3348cf9" providerId="ADAL" clId="{76C0D739-00E1-4792-ABA0-40F16F466D43}" dt="2025-09-23T07:34:35.024" v="200" actId="1076"/>
          <ac:spMkLst>
            <pc:docMk/>
            <pc:sldMk cId="4276448844" sldId="1268"/>
            <ac:spMk id="66" creationId="{AE5B7051-BD67-CDA8-C8CF-80B061B50772}"/>
          </ac:spMkLst>
        </pc:spChg>
      </pc:sldChg>
      <pc:sldChg chg="addSp delSp modSp add mod">
        <pc:chgData name="BELY Kévin" userId="82daca4e-7a6d-47b8-beb8-d83df3348cf9" providerId="ADAL" clId="{76C0D739-00E1-4792-ABA0-40F16F466D43}" dt="2025-09-23T09:05:45.045" v="1149" actId="14100"/>
        <pc:sldMkLst>
          <pc:docMk/>
          <pc:sldMk cId="4171265397" sldId="1270"/>
        </pc:sldMkLst>
        <pc:spChg chg="mod">
          <ac:chgData name="BELY Kévin" userId="82daca4e-7a6d-47b8-beb8-d83df3348cf9" providerId="ADAL" clId="{76C0D739-00E1-4792-ABA0-40F16F466D43}" dt="2025-09-23T09:05:24.499" v="1142" actId="1076"/>
          <ac:spMkLst>
            <pc:docMk/>
            <pc:sldMk cId="4171265397" sldId="1270"/>
            <ac:spMk id="2" creationId="{70D6E475-D775-BC19-E171-2B49C5CA1FBA}"/>
          </ac:spMkLst>
        </pc:spChg>
        <pc:spChg chg="add mod">
          <ac:chgData name="BELY Kévin" userId="82daca4e-7a6d-47b8-beb8-d83df3348cf9" providerId="ADAL" clId="{76C0D739-00E1-4792-ABA0-40F16F466D43}" dt="2025-09-23T09:01:20.330" v="1071" actId="1076"/>
          <ac:spMkLst>
            <pc:docMk/>
            <pc:sldMk cId="4171265397" sldId="1270"/>
            <ac:spMk id="3" creationId="{993855A2-4632-52C3-F0B7-E39CAD57C087}"/>
          </ac:spMkLst>
        </pc:spChg>
        <pc:spChg chg="add mod">
          <ac:chgData name="BELY Kévin" userId="82daca4e-7a6d-47b8-beb8-d83df3348cf9" providerId="ADAL" clId="{76C0D739-00E1-4792-ABA0-40F16F466D43}" dt="2025-09-23T09:03:27.857" v="1121" actId="1076"/>
          <ac:spMkLst>
            <pc:docMk/>
            <pc:sldMk cId="4171265397" sldId="1270"/>
            <ac:spMk id="5" creationId="{B90ACAC8-ACB9-B3BD-38D9-814CB5C38134}"/>
          </ac:spMkLst>
        </pc:spChg>
        <pc:spChg chg="mod">
          <ac:chgData name="BELY Kévin" userId="82daca4e-7a6d-47b8-beb8-d83df3348cf9" providerId="ADAL" clId="{76C0D739-00E1-4792-ABA0-40F16F466D43}" dt="2025-09-23T09:03:46.262" v="1124" actId="14100"/>
          <ac:spMkLst>
            <pc:docMk/>
            <pc:sldMk cId="4171265397" sldId="1270"/>
            <ac:spMk id="9" creationId="{FD714BF0-072E-5DB3-3B9C-0C678735E386}"/>
          </ac:spMkLst>
        </pc:spChg>
        <pc:spChg chg="mod">
          <ac:chgData name="BELY Kévin" userId="82daca4e-7a6d-47b8-beb8-d83df3348cf9" providerId="ADAL" clId="{76C0D739-00E1-4792-ABA0-40F16F466D43}" dt="2025-09-23T09:03:27.857" v="1121" actId="1076"/>
          <ac:spMkLst>
            <pc:docMk/>
            <pc:sldMk cId="4171265397" sldId="1270"/>
            <ac:spMk id="11" creationId="{8FCB2D30-BD15-1588-DE17-3D788105907E}"/>
          </ac:spMkLst>
        </pc:spChg>
        <pc:spChg chg="add mod">
          <ac:chgData name="BELY Kévin" userId="82daca4e-7a6d-47b8-beb8-d83df3348cf9" providerId="ADAL" clId="{76C0D739-00E1-4792-ABA0-40F16F466D43}" dt="2025-09-23T09:01:34.310" v="1084" actId="20577"/>
          <ac:spMkLst>
            <pc:docMk/>
            <pc:sldMk cId="4171265397" sldId="1270"/>
            <ac:spMk id="12" creationId="{D4CC39F5-9CBE-FDF2-52F8-9CB096692AED}"/>
          </ac:spMkLst>
        </pc:spChg>
        <pc:spChg chg="mod">
          <ac:chgData name="BELY Kévin" userId="82daca4e-7a6d-47b8-beb8-d83df3348cf9" providerId="ADAL" clId="{76C0D739-00E1-4792-ABA0-40F16F466D43}" dt="2025-09-23T09:05:27.241" v="1143" actId="1076"/>
          <ac:spMkLst>
            <pc:docMk/>
            <pc:sldMk cId="4171265397" sldId="1270"/>
            <ac:spMk id="13" creationId="{003D1043-4CD5-1E5D-1A2F-43E8ADC82CF9}"/>
          </ac:spMkLst>
        </pc:spChg>
        <pc:spChg chg="mod">
          <ac:chgData name="BELY Kévin" userId="82daca4e-7a6d-47b8-beb8-d83df3348cf9" providerId="ADAL" clId="{76C0D739-00E1-4792-ABA0-40F16F466D43}" dt="2025-09-23T09:05:30.514" v="1144" actId="1076"/>
          <ac:spMkLst>
            <pc:docMk/>
            <pc:sldMk cId="4171265397" sldId="1270"/>
            <ac:spMk id="14" creationId="{136354F7-D641-0630-50CB-4E4C0B3B51B7}"/>
          </ac:spMkLst>
        </pc:spChg>
        <pc:spChg chg="mod">
          <ac:chgData name="BELY Kévin" userId="82daca4e-7a6d-47b8-beb8-d83df3348cf9" providerId="ADAL" clId="{76C0D739-00E1-4792-ABA0-40F16F466D43}" dt="2025-09-23T09:05:33.630" v="1145" actId="1076"/>
          <ac:spMkLst>
            <pc:docMk/>
            <pc:sldMk cId="4171265397" sldId="1270"/>
            <ac:spMk id="16" creationId="{1C7872E3-11EA-6A5D-E9F4-C4BE6F5E2149}"/>
          </ac:spMkLst>
        </pc:spChg>
        <pc:spChg chg="mod">
          <ac:chgData name="BELY Kévin" userId="82daca4e-7a6d-47b8-beb8-d83df3348cf9" providerId="ADAL" clId="{76C0D739-00E1-4792-ABA0-40F16F466D43}" dt="2025-09-23T09:05:38.419" v="1146" actId="1076"/>
          <ac:spMkLst>
            <pc:docMk/>
            <pc:sldMk cId="4171265397" sldId="1270"/>
            <ac:spMk id="17" creationId="{EFBC8DAC-1560-DC95-00E7-99DFC3A8B4EB}"/>
          </ac:spMkLst>
        </pc:spChg>
        <pc:spChg chg="mod">
          <ac:chgData name="BELY Kévin" userId="82daca4e-7a6d-47b8-beb8-d83df3348cf9" providerId="ADAL" clId="{76C0D739-00E1-4792-ABA0-40F16F466D43}" dt="2025-09-23T09:05:41.290" v="1147" actId="14100"/>
          <ac:spMkLst>
            <pc:docMk/>
            <pc:sldMk cId="4171265397" sldId="1270"/>
            <ac:spMk id="18" creationId="{0F200F9E-019C-762B-ABAF-7F46770E3B4C}"/>
          </ac:spMkLst>
        </pc:spChg>
        <pc:spChg chg="mod">
          <ac:chgData name="BELY Kévin" userId="82daca4e-7a6d-47b8-beb8-d83df3348cf9" providerId="ADAL" clId="{76C0D739-00E1-4792-ABA0-40F16F466D43}" dt="2025-09-23T09:03:27.857" v="1121" actId="1076"/>
          <ac:spMkLst>
            <pc:docMk/>
            <pc:sldMk cId="4171265397" sldId="1270"/>
            <ac:spMk id="21" creationId="{55932699-204E-6272-47DB-6DA2AF0E27DA}"/>
          </ac:spMkLst>
        </pc:spChg>
        <pc:spChg chg="mod">
          <ac:chgData name="BELY Kévin" userId="82daca4e-7a6d-47b8-beb8-d83df3348cf9" providerId="ADAL" clId="{76C0D739-00E1-4792-ABA0-40F16F466D43}" dt="2025-09-23T09:04:08.335" v="1130" actId="1076"/>
          <ac:spMkLst>
            <pc:docMk/>
            <pc:sldMk cId="4171265397" sldId="1270"/>
            <ac:spMk id="22" creationId="{BFB08D74-18E7-D2DC-1186-51C81F08A80E}"/>
          </ac:spMkLst>
        </pc:spChg>
        <pc:spChg chg="mod">
          <ac:chgData name="BELY Kévin" userId="82daca4e-7a6d-47b8-beb8-d83df3348cf9" providerId="ADAL" clId="{76C0D739-00E1-4792-ABA0-40F16F466D43}" dt="2025-09-23T09:04:11.224" v="1131" actId="1076"/>
          <ac:spMkLst>
            <pc:docMk/>
            <pc:sldMk cId="4171265397" sldId="1270"/>
            <ac:spMk id="24" creationId="{EBF71C38-1830-6D15-310E-845D10FA6C53}"/>
          </ac:spMkLst>
        </pc:spChg>
        <pc:spChg chg="mod">
          <ac:chgData name="BELY Kévin" userId="82daca4e-7a6d-47b8-beb8-d83df3348cf9" providerId="ADAL" clId="{76C0D739-00E1-4792-ABA0-40F16F466D43}" dt="2025-09-23T09:05:08.215" v="1139" actId="1076"/>
          <ac:spMkLst>
            <pc:docMk/>
            <pc:sldMk cId="4171265397" sldId="1270"/>
            <ac:spMk id="28" creationId="{D0D386E7-1074-F549-9A22-D71628204C2E}"/>
          </ac:spMkLst>
        </pc:spChg>
        <pc:picChg chg="mod">
          <ac:chgData name="BELY Kévin" userId="82daca4e-7a6d-47b8-beb8-d83df3348cf9" providerId="ADAL" clId="{76C0D739-00E1-4792-ABA0-40F16F466D43}" dt="2025-09-23T09:04:01.922" v="1129" actId="1076"/>
          <ac:picMkLst>
            <pc:docMk/>
            <pc:sldMk cId="4171265397" sldId="1270"/>
            <ac:picMk id="7" creationId="{1197AB60-4CF8-BDC1-D7AB-0F70DACB2FE2}"/>
          </ac:picMkLst>
        </pc:picChg>
        <pc:picChg chg="mod">
          <ac:chgData name="BELY Kévin" userId="82daca4e-7a6d-47b8-beb8-d83df3348cf9" providerId="ADAL" clId="{76C0D739-00E1-4792-ABA0-40F16F466D43}" dt="2025-09-23T09:05:45.045" v="1149" actId="14100"/>
          <ac:picMkLst>
            <pc:docMk/>
            <pc:sldMk cId="4171265397" sldId="1270"/>
            <ac:picMk id="2050" creationId="{C98E762F-2B8B-F7BA-FE10-DFF0DACF3B15}"/>
          </ac:picMkLst>
        </pc:picChg>
      </pc:sldChg>
      <pc:sldChg chg="addSp delSp modSp mod">
        <pc:chgData name="BELY Kévin" userId="82daca4e-7a6d-47b8-beb8-d83df3348cf9" providerId="ADAL" clId="{76C0D739-00E1-4792-ABA0-40F16F466D43}" dt="2025-09-23T08:54:26.625" v="991" actId="1076"/>
        <pc:sldMkLst>
          <pc:docMk/>
          <pc:sldMk cId="2564161611" sldId="1274"/>
        </pc:sldMkLst>
        <pc:spChg chg="add mod">
          <ac:chgData name="BELY Kévin" userId="82daca4e-7a6d-47b8-beb8-d83df3348cf9" providerId="ADAL" clId="{76C0D739-00E1-4792-ABA0-40F16F466D43}" dt="2025-09-23T08:54:19.755" v="989" actId="14100"/>
          <ac:spMkLst>
            <pc:docMk/>
            <pc:sldMk cId="2564161611" sldId="1274"/>
            <ac:spMk id="3" creationId="{1C98C334-7874-B34E-38CA-296577825C89}"/>
          </ac:spMkLst>
        </pc:spChg>
        <pc:spChg chg="add mod">
          <ac:chgData name="BELY Kévin" userId="82daca4e-7a6d-47b8-beb8-d83df3348cf9" providerId="ADAL" clId="{76C0D739-00E1-4792-ABA0-40F16F466D43}" dt="2025-09-23T08:54:10.918" v="987" actId="1076"/>
          <ac:spMkLst>
            <pc:docMk/>
            <pc:sldMk cId="2564161611" sldId="1274"/>
            <ac:spMk id="4" creationId="{C2CF4367-5350-816D-F788-DFEC960F5B58}"/>
          </ac:spMkLst>
        </pc:spChg>
        <pc:spChg chg="add mod">
          <ac:chgData name="BELY Kévin" userId="82daca4e-7a6d-47b8-beb8-d83df3348cf9" providerId="ADAL" clId="{76C0D739-00E1-4792-ABA0-40F16F466D43}" dt="2025-09-23T08:54:15.914" v="988" actId="1076"/>
          <ac:spMkLst>
            <pc:docMk/>
            <pc:sldMk cId="2564161611" sldId="1274"/>
            <ac:spMk id="5" creationId="{51F511BD-107E-ABA5-0135-5B999BA1E0BE}"/>
          </ac:spMkLst>
        </pc:spChg>
        <pc:spChg chg="add mod">
          <ac:chgData name="BELY Kévin" userId="82daca4e-7a6d-47b8-beb8-d83df3348cf9" providerId="ADAL" clId="{76C0D739-00E1-4792-ABA0-40F16F466D43}" dt="2025-09-23T08:54:24.504" v="990" actId="1076"/>
          <ac:spMkLst>
            <pc:docMk/>
            <pc:sldMk cId="2564161611" sldId="1274"/>
            <ac:spMk id="7" creationId="{7BC713B7-4486-026D-379D-D58F715DFDD3}"/>
          </ac:spMkLst>
        </pc:spChg>
        <pc:spChg chg="add mod">
          <ac:chgData name="BELY Kévin" userId="82daca4e-7a6d-47b8-beb8-d83df3348cf9" providerId="ADAL" clId="{76C0D739-00E1-4792-ABA0-40F16F466D43}" dt="2025-09-23T08:54:26.625" v="991" actId="1076"/>
          <ac:spMkLst>
            <pc:docMk/>
            <pc:sldMk cId="2564161611" sldId="1274"/>
            <ac:spMk id="11" creationId="{6A47B43E-CDB2-F1B0-98A4-057AFDB53651}"/>
          </ac:spMkLst>
        </pc:spChg>
      </pc:sldChg>
      <pc:sldChg chg="addSp delSp modSp add mod">
        <pc:chgData name="BELY Kévin" userId="82daca4e-7a6d-47b8-beb8-d83df3348cf9" providerId="ADAL" clId="{76C0D739-00E1-4792-ABA0-40F16F466D43}" dt="2025-09-23T08:53:20.967" v="986" actId="1076"/>
        <pc:sldMkLst>
          <pc:docMk/>
          <pc:sldMk cId="467409897" sldId="1275"/>
        </pc:sldMkLst>
        <pc:spChg chg="mod">
          <ac:chgData name="BELY Kévin" userId="82daca4e-7a6d-47b8-beb8-d83df3348cf9" providerId="ADAL" clId="{76C0D739-00E1-4792-ABA0-40F16F466D43}" dt="2025-09-23T08:03:11.659" v="791" actId="1076"/>
          <ac:spMkLst>
            <pc:docMk/>
            <pc:sldMk cId="467409897" sldId="1275"/>
            <ac:spMk id="4" creationId="{029EB011-C237-183D-5370-8231576ED6D5}"/>
          </ac:spMkLst>
        </pc:spChg>
        <pc:spChg chg="add mod">
          <ac:chgData name="BELY Kévin" userId="82daca4e-7a6d-47b8-beb8-d83df3348cf9" providerId="ADAL" clId="{76C0D739-00E1-4792-ABA0-40F16F466D43}" dt="2025-09-23T08:53:18.071" v="985" actId="1076"/>
          <ac:spMkLst>
            <pc:docMk/>
            <pc:sldMk cId="467409897" sldId="1275"/>
            <ac:spMk id="5" creationId="{93112B24-4DC8-001B-9687-0703838E8F65}"/>
          </ac:spMkLst>
        </pc:spChg>
        <pc:spChg chg="add mod">
          <ac:chgData name="BELY Kévin" userId="82daca4e-7a6d-47b8-beb8-d83df3348cf9" providerId="ADAL" clId="{76C0D739-00E1-4792-ABA0-40F16F466D43}" dt="2025-09-23T08:00:22.964" v="760" actId="1076"/>
          <ac:spMkLst>
            <pc:docMk/>
            <pc:sldMk cId="467409897" sldId="1275"/>
            <ac:spMk id="6" creationId="{EE2D399A-E858-4CEF-29D0-376B8EF9BB90}"/>
          </ac:spMkLst>
        </pc:spChg>
        <pc:spChg chg="add mod">
          <ac:chgData name="BELY Kévin" userId="82daca4e-7a6d-47b8-beb8-d83df3348cf9" providerId="ADAL" clId="{76C0D739-00E1-4792-ABA0-40F16F466D43}" dt="2025-09-23T08:53:20.967" v="986" actId="1076"/>
          <ac:spMkLst>
            <pc:docMk/>
            <pc:sldMk cId="467409897" sldId="1275"/>
            <ac:spMk id="8" creationId="{8880C5EF-8B41-9B0B-4875-772D6EE80215}"/>
          </ac:spMkLst>
        </pc:spChg>
        <pc:spChg chg="add mod">
          <ac:chgData name="BELY Kévin" userId="82daca4e-7a6d-47b8-beb8-d83df3348cf9" providerId="ADAL" clId="{76C0D739-00E1-4792-ABA0-40F16F466D43}" dt="2025-09-23T08:00:22.964" v="760" actId="1076"/>
          <ac:spMkLst>
            <pc:docMk/>
            <pc:sldMk cId="467409897" sldId="1275"/>
            <ac:spMk id="9" creationId="{FAF58494-02E8-B462-5F1A-B9899F0D011E}"/>
          </ac:spMkLst>
        </pc:spChg>
        <pc:spChg chg="add mod">
          <ac:chgData name="BELY Kévin" userId="82daca4e-7a6d-47b8-beb8-d83df3348cf9" providerId="ADAL" clId="{76C0D739-00E1-4792-ABA0-40F16F466D43}" dt="2025-09-23T08:00:22.964" v="760" actId="1076"/>
          <ac:spMkLst>
            <pc:docMk/>
            <pc:sldMk cId="467409897" sldId="1275"/>
            <ac:spMk id="10" creationId="{48BBF4D4-62E5-06E2-D82A-C7AAEB13B937}"/>
          </ac:spMkLst>
        </pc:spChg>
        <pc:spChg chg="add mod">
          <ac:chgData name="BELY Kévin" userId="82daca4e-7a6d-47b8-beb8-d83df3348cf9" providerId="ADAL" clId="{76C0D739-00E1-4792-ABA0-40F16F466D43}" dt="2025-09-23T08:00:22.964" v="760" actId="1076"/>
          <ac:spMkLst>
            <pc:docMk/>
            <pc:sldMk cId="467409897" sldId="1275"/>
            <ac:spMk id="11" creationId="{1A3CFA91-8C6F-A860-4AEA-2858413789A0}"/>
          </ac:spMkLst>
        </pc:spChg>
        <pc:spChg chg="add mod">
          <ac:chgData name="BELY Kévin" userId="82daca4e-7a6d-47b8-beb8-d83df3348cf9" providerId="ADAL" clId="{76C0D739-00E1-4792-ABA0-40F16F466D43}" dt="2025-09-23T08:48:22.125" v="906" actId="1076"/>
          <ac:spMkLst>
            <pc:docMk/>
            <pc:sldMk cId="467409897" sldId="1275"/>
            <ac:spMk id="18" creationId="{9E925A94-2077-A280-C575-3F9346C8B8B1}"/>
          </ac:spMkLst>
        </pc:spChg>
        <pc:spChg chg="add mod">
          <ac:chgData name="BELY Kévin" userId="82daca4e-7a6d-47b8-beb8-d83df3348cf9" providerId="ADAL" clId="{76C0D739-00E1-4792-ABA0-40F16F466D43}" dt="2025-09-23T08:48:22.125" v="906" actId="1076"/>
          <ac:spMkLst>
            <pc:docMk/>
            <pc:sldMk cId="467409897" sldId="1275"/>
            <ac:spMk id="20" creationId="{8B90D08E-B183-1E67-A083-CA3F375C3EAA}"/>
          </ac:spMkLst>
        </pc:spChg>
        <pc:spChg chg="add mod ord">
          <ac:chgData name="BELY Kévin" userId="82daca4e-7a6d-47b8-beb8-d83df3348cf9" providerId="ADAL" clId="{76C0D739-00E1-4792-ABA0-40F16F466D43}" dt="2025-09-23T08:49:24.523" v="919" actId="1076"/>
          <ac:spMkLst>
            <pc:docMk/>
            <pc:sldMk cId="467409897" sldId="1275"/>
            <ac:spMk id="29" creationId="{CB9A0D26-A30A-092B-9CCA-8DAD966873F3}"/>
          </ac:spMkLst>
        </pc:spChg>
        <pc:spChg chg="add mod ord">
          <ac:chgData name="BELY Kévin" userId="82daca4e-7a6d-47b8-beb8-d83df3348cf9" providerId="ADAL" clId="{76C0D739-00E1-4792-ABA0-40F16F466D43}" dt="2025-09-23T08:48:43.639" v="909" actId="1076"/>
          <ac:spMkLst>
            <pc:docMk/>
            <pc:sldMk cId="467409897" sldId="1275"/>
            <ac:spMk id="33" creationId="{EDFDD27D-4304-230F-5F72-F354C4C5499E}"/>
          </ac:spMkLst>
        </pc:spChg>
        <pc:spChg chg="mod">
          <ac:chgData name="BELY Kévin" userId="82daca4e-7a6d-47b8-beb8-d83df3348cf9" providerId="ADAL" clId="{76C0D739-00E1-4792-ABA0-40F16F466D43}" dt="2025-09-23T07:31:38.045" v="142"/>
          <ac:spMkLst>
            <pc:docMk/>
            <pc:sldMk cId="467409897" sldId="1275"/>
            <ac:spMk id="42" creationId="{1F3B882F-0800-BD91-6EB9-64B4786DE750}"/>
          </ac:spMkLst>
        </pc:spChg>
        <pc:spChg chg="mod">
          <ac:chgData name="BELY Kévin" userId="82daca4e-7a6d-47b8-beb8-d83df3348cf9" providerId="ADAL" clId="{76C0D739-00E1-4792-ABA0-40F16F466D43}" dt="2025-09-23T07:31:38.045" v="142"/>
          <ac:spMkLst>
            <pc:docMk/>
            <pc:sldMk cId="467409897" sldId="1275"/>
            <ac:spMk id="43" creationId="{D10F02EB-35CA-D60C-9379-3E06E2F33AA5}"/>
          </ac:spMkLst>
        </pc:spChg>
        <pc:spChg chg="add mod">
          <ac:chgData name="BELY Kévin" userId="82daca4e-7a6d-47b8-beb8-d83df3348cf9" providerId="ADAL" clId="{76C0D739-00E1-4792-ABA0-40F16F466D43}" dt="2025-09-23T08:48:22.125" v="906" actId="1076"/>
          <ac:spMkLst>
            <pc:docMk/>
            <pc:sldMk cId="467409897" sldId="1275"/>
            <ac:spMk id="53" creationId="{8E8F46CF-D74E-ECC5-9092-3C5FD86015A5}"/>
          </ac:spMkLst>
        </pc:spChg>
        <pc:spChg chg="add mod">
          <ac:chgData name="BELY Kévin" userId="82daca4e-7a6d-47b8-beb8-d83df3348cf9" providerId="ADAL" clId="{76C0D739-00E1-4792-ABA0-40F16F466D43}" dt="2025-09-23T08:01:31.073" v="784" actId="1076"/>
          <ac:spMkLst>
            <pc:docMk/>
            <pc:sldMk cId="467409897" sldId="1275"/>
            <ac:spMk id="55" creationId="{4054F2CC-6A20-B161-9C59-62DF54B71565}"/>
          </ac:spMkLst>
        </pc:spChg>
        <pc:grpChg chg="add mod">
          <ac:chgData name="BELY Kévin" userId="82daca4e-7a6d-47b8-beb8-d83df3348cf9" providerId="ADAL" clId="{76C0D739-00E1-4792-ABA0-40F16F466D43}" dt="2025-09-23T08:48:22.125" v="906" actId="1076"/>
          <ac:grpSpMkLst>
            <pc:docMk/>
            <pc:sldMk cId="467409897" sldId="1275"/>
            <ac:grpSpMk id="41" creationId="{CB11978C-5CC8-F452-EB39-A8FFB6F18C06}"/>
          </ac:grpSpMkLst>
        </pc:grpChg>
        <pc:picChg chg="mod">
          <ac:chgData name="BELY Kévin" userId="82daca4e-7a6d-47b8-beb8-d83df3348cf9" providerId="ADAL" clId="{76C0D739-00E1-4792-ABA0-40F16F466D43}" dt="2025-09-23T08:00:48.928" v="768" actId="1076"/>
          <ac:picMkLst>
            <pc:docMk/>
            <pc:sldMk cId="467409897" sldId="1275"/>
            <ac:picMk id="2" creationId="{12D50BB9-CA18-B7AE-0B76-A36FB4A07C2B}"/>
          </ac:picMkLst>
        </pc:picChg>
        <pc:picChg chg="add mod">
          <ac:chgData name="BELY Kévin" userId="82daca4e-7a6d-47b8-beb8-d83df3348cf9" providerId="ADAL" clId="{76C0D739-00E1-4792-ABA0-40F16F466D43}" dt="2025-09-23T08:00:26.180" v="761" actId="1076"/>
          <ac:picMkLst>
            <pc:docMk/>
            <pc:sldMk cId="467409897" sldId="1275"/>
            <ac:picMk id="7" creationId="{832771F7-C697-0122-4C38-F5E39CFEE052}"/>
          </ac:picMkLst>
        </pc:picChg>
        <pc:picChg chg="add mod">
          <ac:chgData name="BELY Kévin" userId="82daca4e-7a6d-47b8-beb8-d83df3348cf9" providerId="ADAL" clId="{76C0D739-00E1-4792-ABA0-40F16F466D43}" dt="2025-09-23T08:00:22.964" v="760" actId="1076"/>
          <ac:picMkLst>
            <pc:docMk/>
            <pc:sldMk cId="467409897" sldId="1275"/>
            <ac:picMk id="12" creationId="{4E04199C-4DCB-D7A4-969C-C023755B91F5}"/>
          </ac:picMkLst>
        </pc:picChg>
        <pc:picChg chg="add mod">
          <ac:chgData name="BELY Kévin" userId="82daca4e-7a6d-47b8-beb8-d83df3348cf9" providerId="ADAL" clId="{76C0D739-00E1-4792-ABA0-40F16F466D43}" dt="2025-09-23T08:00:22.964" v="760" actId="1076"/>
          <ac:picMkLst>
            <pc:docMk/>
            <pc:sldMk cId="467409897" sldId="1275"/>
            <ac:picMk id="13" creationId="{B3AF667C-309D-E231-6E7F-3BB255DAD09A}"/>
          </ac:picMkLst>
        </pc:picChg>
        <pc:picChg chg="add mod">
          <ac:chgData name="BELY Kévin" userId="82daca4e-7a6d-47b8-beb8-d83df3348cf9" providerId="ADAL" clId="{76C0D739-00E1-4792-ABA0-40F16F466D43}" dt="2025-09-23T08:00:22.964" v="760" actId="1076"/>
          <ac:picMkLst>
            <pc:docMk/>
            <pc:sldMk cId="467409897" sldId="1275"/>
            <ac:picMk id="14" creationId="{C83BCF37-2FC5-B624-84D4-E4245326DC73}"/>
          </ac:picMkLst>
        </pc:picChg>
        <pc:picChg chg="add mod">
          <ac:chgData name="BELY Kévin" userId="82daca4e-7a6d-47b8-beb8-d83df3348cf9" providerId="ADAL" clId="{76C0D739-00E1-4792-ABA0-40F16F466D43}" dt="2025-09-23T08:48:22.125" v="906" actId="1076"/>
          <ac:picMkLst>
            <pc:docMk/>
            <pc:sldMk cId="467409897" sldId="1275"/>
            <ac:picMk id="19" creationId="{3DBBBA46-AEA8-9336-3507-D79D5121172A}"/>
          </ac:picMkLst>
        </pc:picChg>
        <pc:picChg chg="add mod">
          <ac:chgData name="BELY Kévin" userId="82daca4e-7a6d-47b8-beb8-d83df3348cf9" providerId="ADAL" clId="{76C0D739-00E1-4792-ABA0-40F16F466D43}" dt="2025-09-23T08:48:22.125" v="906" actId="1076"/>
          <ac:picMkLst>
            <pc:docMk/>
            <pc:sldMk cId="467409897" sldId="1275"/>
            <ac:picMk id="37" creationId="{0D9741DE-8AB3-3BB4-3223-0AB8DA2F8B24}"/>
          </ac:picMkLst>
        </pc:picChg>
        <pc:picChg chg="add mod">
          <ac:chgData name="BELY Kévin" userId="82daca4e-7a6d-47b8-beb8-d83df3348cf9" providerId="ADAL" clId="{76C0D739-00E1-4792-ABA0-40F16F466D43}" dt="2025-09-23T08:48:22.125" v="906" actId="1076"/>
          <ac:picMkLst>
            <pc:docMk/>
            <pc:sldMk cId="467409897" sldId="1275"/>
            <ac:picMk id="39" creationId="{A2A12F35-FC0F-A1E2-5F24-8F36D6263E66}"/>
          </ac:picMkLst>
        </pc:picChg>
        <pc:picChg chg="add mod">
          <ac:chgData name="BELY Kévin" userId="82daca4e-7a6d-47b8-beb8-d83df3348cf9" providerId="ADAL" clId="{76C0D739-00E1-4792-ABA0-40F16F466D43}" dt="2025-09-23T08:48:22.125" v="906" actId="1076"/>
          <ac:picMkLst>
            <pc:docMk/>
            <pc:sldMk cId="467409897" sldId="1275"/>
            <ac:picMk id="44" creationId="{BBB67EB3-72AD-7C90-EA94-6758685316F2}"/>
          </ac:picMkLst>
        </pc:picChg>
        <pc:picChg chg="add mod">
          <ac:chgData name="BELY Kévin" userId="82daca4e-7a6d-47b8-beb8-d83df3348cf9" providerId="ADAL" clId="{76C0D739-00E1-4792-ABA0-40F16F466D43}" dt="2025-09-23T08:49:20.673" v="918" actId="14100"/>
          <ac:picMkLst>
            <pc:docMk/>
            <pc:sldMk cId="467409897" sldId="1275"/>
            <ac:picMk id="49" creationId="{25C6B9FE-BED4-2BB4-68B3-A9C7FD3A8D47}"/>
          </ac:picMkLst>
        </pc:picChg>
        <pc:picChg chg="add mod">
          <ac:chgData name="BELY Kévin" userId="82daca4e-7a6d-47b8-beb8-d83df3348cf9" providerId="ADAL" clId="{76C0D739-00E1-4792-ABA0-40F16F466D43}" dt="2025-09-23T08:48:38.729" v="908" actId="1076"/>
          <ac:picMkLst>
            <pc:docMk/>
            <pc:sldMk cId="467409897" sldId="1275"/>
            <ac:picMk id="51" creationId="{448619D8-4F53-C724-60C2-64B9BE1BFE38}"/>
          </ac:picMkLst>
        </pc:picChg>
        <pc:cxnChg chg="mod">
          <ac:chgData name="BELY Kévin" userId="82daca4e-7a6d-47b8-beb8-d83df3348cf9" providerId="ADAL" clId="{76C0D739-00E1-4792-ABA0-40F16F466D43}" dt="2025-09-23T08:00:22.964" v="760" actId="1076"/>
          <ac:cxnSpMkLst>
            <pc:docMk/>
            <pc:sldMk cId="467409897" sldId="1275"/>
            <ac:cxnSpMk id="3" creationId="{0A351044-5037-18E0-F915-310312961B37}"/>
          </ac:cxnSpMkLst>
        </pc:cxnChg>
        <pc:cxnChg chg="add mod">
          <ac:chgData name="BELY Kévin" userId="82daca4e-7a6d-47b8-beb8-d83df3348cf9" providerId="ADAL" clId="{76C0D739-00E1-4792-ABA0-40F16F466D43}" dt="2025-09-23T08:48:22.125" v="906" actId="1076"/>
          <ac:cxnSpMkLst>
            <pc:docMk/>
            <pc:sldMk cId="467409897" sldId="1275"/>
            <ac:cxnSpMk id="17" creationId="{3BF93898-3577-0C84-0959-EE75E4F9B100}"/>
          </ac:cxnSpMkLst>
        </pc:cxnChg>
        <pc:cxnChg chg="add mod">
          <ac:chgData name="BELY Kévin" userId="82daca4e-7a6d-47b8-beb8-d83df3348cf9" providerId="ADAL" clId="{76C0D739-00E1-4792-ABA0-40F16F466D43}" dt="2025-09-23T07:32:45.710" v="158" actId="1582"/>
          <ac:cxnSpMkLst>
            <pc:docMk/>
            <pc:sldMk cId="467409897" sldId="1275"/>
            <ac:cxnSpMk id="45" creationId="{DA998748-0575-6D63-8627-BBFE06D055FB}"/>
          </ac:cxnSpMkLst>
        </pc:cxnChg>
        <pc:cxnChg chg="add mod">
          <ac:chgData name="BELY Kévin" userId="82daca4e-7a6d-47b8-beb8-d83df3348cf9" providerId="ADAL" clId="{76C0D739-00E1-4792-ABA0-40F16F466D43}" dt="2025-09-23T07:32:59.075" v="162" actId="14100"/>
          <ac:cxnSpMkLst>
            <pc:docMk/>
            <pc:sldMk cId="467409897" sldId="1275"/>
            <ac:cxnSpMk id="47" creationId="{4C69AF85-E0D2-4D3E-7CD5-40E1AA38191B}"/>
          </ac:cxnSpMkLst>
        </pc:cxnChg>
      </pc:sldChg>
    </pc:docChg>
  </pc:docChgLst>
  <pc:docChgLst>
    <pc:chgData name="BELY Kévin" userId="82daca4e-7a6d-47b8-beb8-d83df3348cf9" providerId="ADAL" clId="{39F4F0C0-2D6F-4D77-A33C-8BE81B3DD28C}"/>
    <pc:docChg chg="undo custSel addSld delSld modSld">
      <pc:chgData name="BELY Kévin" userId="82daca4e-7a6d-47b8-beb8-d83df3348cf9" providerId="ADAL" clId="{39F4F0C0-2D6F-4D77-A33C-8BE81B3DD28C}" dt="2025-09-23T07:16:58.212" v="459" actId="1076"/>
      <pc:docMkLst>
        <pc:docMk/>
      </pc:docMkLst>
      <pc:sldChg chg="del">
        <pc:chgData name="BELY Kévin" userId="82daca4e-7a6d-47b8-beb8-d83df3348cf9" providerId="ADAL" clId="{39F4F0C0-2D6F-4D77-A33C-8BE81B3DD28C}" dt="2025-09-23T07:08:01.255" v="32" actId="47"/>
        <pc:sldMkLst>
          <pc:docMk/>
          <pc:sldMk cId="1579976363" sldId="257"/>
        </pc:sldMkLst>
      </pc:sldChg>
      <pc:sldChg chg="del">
        <pc:chgData name="BELY Kévin" userId="82daca4e-7a6d-47b8-beb8-d83df3348cf9" providerId="ADAL" clId="{39F4F0C0-2D6F-4D77-A33C-8BE81B3DD28C}" dt="2025-09-23T07:08:10.877" v="39" actId="47"/>
        <pc:sldMkLst>
          <pc:docMk/>
          <pc:sldMk cId="3375937282" sldId="261"/>
        </pc:sldMkLst>
      </pc:sldChg>
      <pc:sldChg chg="del">
        <pc:chgData name="BELY Kévin" userId="82daca4e-7a6d-47b8-beb8-d83df3348cf9" providerId="ADAL" clId="{39F4F0C0-2D6F-4D77-A33C-8BE81B3DD28C}" dt="2025-09-23T07:08:01.980" v="33" actId="47"/>
        <pc:sldMkLst>
          <pc:docMk/>
          <pc:sldMk cId="1798284923" sldId="262"/>
        </pc:sldMkLst>
      </pc:sldChg>
      <pc:sldChg chg="del">
        <pc:chgData name="BELY Kévin" userId="82daca4e-7a6d-47b8-beb8-d83df3348cf9" providerId="ADAL" clId="{39F4F0C0-2D6F-4D77-A33C-8BE81B3DD28C}" dt="2025-09-23T07:10:30.336" v="79" actId="47"/>
        <pc:sldMkLst>
          <pc:docMk/>
          <pc:sldMk cId="1931433282" sldId="267"/>
        </pc:sldMkLst>
      </pc:sldChg>
      <pc:sldChg chg="del">
        <pc:chgData name="BELY Kévin" userId="82daca4e-7a6d-47b8-beb8-d83df3348cf9" providerId="ADAL" clId="{39F4F0C0-2D6F-4D77-A33C-8BE81B3DD28C}" dt="2025-09-23T07:10:33.082" v="82" actId="47"/>
        <pc:sldMkLst>
          <pc:docMk/>
          <pc:sldMk cId="3231141773" sldId="268"/>
        </pc:sldMkLst>
      </pc:sldChg>
      <pc:sldChg chg="del">
        <pc:chgData name="BELY Kévin" userId="82daca4e-7a6d-47b8-beb8-d83df3348cf9" providerId="ADAL" clId="{39F4F0C0-2D6F-4D77-A33C-8BE81B3DD28C}" dt="2025-09-23T07:08:02.996" v="35" actId="47"/>
        <pc:sldMkLst>
          <pc:docMk/>
          <pc:sldMk cId="711961855" sldId="269"/>
        </pc:sldMkLst>
      </pc:sldChg>
      <pc:sldChg chg="del">
        <pc:chgData name="BELY Kévin" userId="82daca4e-7a6d-47b8-beb8-d83df3348cf9" providerId="ADAL" clId="{39F4F0C0-2D6F-4D77-A33C-8BE81B3DD28C}" dt="2025-09-23T07:08:12.735" v="41" actId="47"/>
        <pc:sldMkLst>
          <pc:docMk/>
          <pc:sldMk cId="594426825" sldId="273"/>
        </pc:sldMkLst>
      </pc:sldChg>
      <pc:sldChg chg="del">
        <pc:chgData name="BELY Kévin" userId="82daca4e-7a6d-47b8-beb8-d83df3348cf9" providerId="ADAL" clId="{39F4F0C0-2D6F-4D77-A33C-8BE81B3DD28C}" dt="2025-09-23T07:08:13.088" v="42" actId="47"/>
        <pc:sldMkLst>
          <pc:docMk/>
          <pc:sldMk cId="579336480" sldId="1230"/>
        </pc:sldMkLst>
      </pc:sldChg>
      <pc:sldChg chg="addSp delSp modSp mod">
        <pc:chgData name="BELY Kévin" userId="82daca4e-7a6d-47b8-beb8-d83df3348cf9" providerId="ADAL" clId="{39F4F0C0-2D6F-4D77-A33C-8BE81B3DD28C}" dt="2025-09-23T07:16:58.212" v="459" actId="1076"/>
        <pc:sldMkLst>
          <pc:docMk/>
          <pc:sldMk cId="3551138868" sldId="1233"/>
        </pc:sldMkLst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12" creationId="{4D74EE13-4BA9-9D4A-24C1-3B432D0E259A}"/>
          </ac:spMkLst>
        </pc:spChg>
        <pc:spChg chg="mod">
          <ac:chgData name="BELY Kévin" userId="82daca4e-7a6d-47b8-beb8-d83df3348cf9" providerId="ADAL" clId="{39F4F0C0-2D6F-4D77-A33C-8BE81B3DD28C}" dt="2025-09-23T07:13:52.348" v="418" actId="1076"/>
          <ac:spMkLst>
            <pc:docMk/>
            <pc:sldMk cId="3551138868" sldId="1233"/>
            <ac:spMk id="16" creationId="{7204D656-FE12-E724-4AED-01C4A72CE958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17" creationId="{D72F71C6-C553-ABDB-1D05-8991DDD60A8A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22" creationId="{24F8438C-D723-0C63-2DFA-9B24E4A7CC9A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27" creationId="{F6D1AC98-E7A0-431E-BD8F-03F0B82D243D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63" creationId="{DE81C9C7-B025-220E-244D-1AED0C44CFCE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64" creationId="{DF488F99-0758-D292-7802-87FCD4B6B5C6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66" creationId="{89E52159-60BD-30E5-5B57-1EBDD00B7805}"/>
          </ac:spMkLst>
        </pc:spChg>
        <pc:spChg chg="add mod">
          <ac:chgData name="BELY Kévin" userId="82daca4e-7a6d-47b8-beb8-d83df3348cf9" providerId="ADAL" clId="{39F4F0C0-2D6F-4D77-A33C-8BE81B3DD28C}" dt="2025-09-23T07:14:47.608" v="424" actId="207"/>
          <ac:spMkLst>
            <pc:docMk/>
            <pc:sldMk cId="3551138868" sldId="1233"/>
            <ac:spMk id="68" creationId="{614885F5-15FE-476C-9DB9-6B0509ADB3F4}"/>
          </ac:spMkLst>
        </pc:spChg>
        <pc:spChg chg="add mod">
          <ac:chgData name="BELY Kévin" userId="82daca4e-7a6d-47b8-beb8-d83df3348cf9" providerId="ADAL" clId="{39F4F0C0-2D6F-4D77-A33C-8BE81B3DD28C}" dt="2025-09-23T07:15:11.109" v="430" actId="1076"/>
          <ac:spMkLst>
            <pc:docMk/>
            <pc:sldMk cId="3551138868" sldId="1233"/>
            <ac:spMk id="71" creationId="{26AC3774-CDA7-D5DC-D6F0-80871B56D43C}"/>
          </ac:spMkLst>
        </pc:spChg>
        <pc:spChg chg="add mod">
          <ac:chgData name="BELY Kévin" userId="82daca4e-7a6d-47b8-beb8-d83df3348cf9" providerId="ADAL" clId="{39F4F0C0-2D6F-4D77-A33C-8BE81B3DD28C}" dt="2025-09-23T07:15:09.732" v="429" actId="1076"/>
          <ac:spMkLst>
            <pc:docMk/>
            <pc:sldMk cId="3551138868" sldId="1233"/>
            <ac:spMk id="72" creationId="{BAA90FE4-6CE1-1FEC-404E-009FD5580D83}"/>
          </ac:spMkLst>
        </pc:spChg>
        <pc:spChg chg="add mod">
          <ac:chgData name="BELY Kévin" userId="82daca4e-7a6d-47b8-beb8-d83df3348cf9" providerId="ADAL" clId="{39F4F0C0-2D6F-4D77-A33C-8BE81B3DD28C}" dt="2025-09-23T07:15:17.299" v="432" actId="1076"/>
          <ac:spMkLst>
            <pc:docMk/>
            <pc:sldMk cId="3551138868" sldId="1233"/>
            <ac:spMk id="78" creationId="{AF90627B-BB85-920F-80CA-82EDE09C557D}"/>
          </ac:spMkLst>
        </pc:spChg>
        <pc:spChg chg="add mod">
          <ac:chgData name="BELY Kévin" userId="82daca4e-7a6d-47b8-beb8-d83df3348cf9" providerId="ADAL" clId="{39F4F0C0-2D6F-4D77-A33C-8BE81B3DD28C}" dt="2025-09-23T07:15:30.058" v="435" actId="1076"/>
          <ac:spMkLst>
            <pc:docMk/>
            <pc:sldMk cId="3551138868" sldId="1233"/>
            <ac:spMk id="79" creationId="{B0E615DF-B368-621C-09E9-CDB6D93D0059}"/>
          </ac:spMkLst>
        </pc:spChg>
        <pc:spChg chg="add mod">
          <ac:chgData name="BELY Kévin" userId="82daca4e-7a6d-47b8-beb8-d83df3348cf9" providerId="ADAL" clId="{39F4F0C0-2D6F-4D77-A33C-8BE81B3DD28C}" dt="2025-09-23T07:15:39.513" v="438" actId="1076"/>
          <ac:spMkLst>
            <pc:docMk/>
            <pc:sldMk cId="3551138868" sldId="1233"/>
            <ac:spMk id="81" creationId="{B25B0F2C-4D58-8712-C7EA-E4886C09166A}"/>
          </ac:spMkLst>
        </pc:spChg>
        <pc:spChg chg="add mod">
          <ac:chgData name="BELY Kévin" userId="82daca4e-7a6d-47b8-beb8-d83df3348cf9" providerId="ADAL" clId="{39F4F0C0-2D6F-4D77-A33C-8BE81B3DD28C}" dt="2025-09-23T07:15:54.783" v="444" actId="1076"/>
          <ac:spMkLst>
            <pc:docMk/>
            <pc:sldMk cId="3551138868" sldId="1233"/>
            <ac:spMk id="85" creationId="{D4134320-00D1-52B8-151E-8E2AA8F5F74B}"/>
          </ac:spMkLst>
        </pc:spChg>
        <pc:spChg chg="add mod">
          <ac:chgData name="BELY Kévin" userId="82daca4e-7a6d-47b8-beb8-d83df3348cf9" providerId="ADAL" clId="{39F4F0C0-2D6F-4D77-A33C-8BE81B3DD28C}" dt="2025-09-23T07:16:03.822" v="446" actId="1076"/>
          <ac:spMkLst>
            <pc:docMk/>
            <pc:sldMk cId="3551138868" sldId="1233"/>
            <ac:spMk id="86" creationId="{27B8106C-8EA3-CE5A-41DA-D5651045EC2A}"/>
          </ac:spMkLst>
        </pc:spChg>
        <pc:spChg chg="add mod">
          <ac:chgData name="BELY Kévin" userId="82daca4e-7a6d-47b8-beb8-d83df3348cf9" providerId="ADAL" clId="{39F4F0C0-2D6F-4D77-A33C-8BE81B3DD28C}" dt="2025-09-23T07:16:43.661" v="454" actId="1076"/>
          <ac:spMkLst>
            <pc:docMk/>
            <pc:sldMk cId="3551138868" sldId="1233"/>
            <ac:spMk id="87" creationId="{AD247A04-CE12-793D-18AB-CED1B7CC0F8F}"/>
          </ac:spMkLst>
        </pc:spChg>
        <pc:spChg chg="add mod">
          <ac:chgData name="BELY Kévin" userId="82daca4e-7a6d-47b8-beb8-d83df3348cf9" providerId="ADAL" clId="{39F4F0C0-2D6F-4D77-A33C-8BE81B3DD28C}" dt="2025-09-23T07:16:33.071" v="450" actId="1076"/>
          <ac:spMkLst>
            <pc:docMk/>
            <pc:sldMk cId="3551138868" sldId="1233"/>
            <ac:spMk id="88" creationId="{2362421D-A001-DDAF-D58A-7CDF51B38497}"/>
          </ac:spMkLst>
        </pc:spChg>
        <pc:spChg chg="add mod">
          <ac:chgData name="BELY Kévin" userId="82daca4e-7a6d-47b8-beb8-d83df3348cf9" providerId="ADAL" clId="{39F4F0C0-2D6F-4D77-A33C-8BE81B3DD28C}" dt="2025-09-23T07:16:48.614" v="456" actId="1076"/>
          <ac:spMkLst>
            <pc:docMk/>
            <pc:sldMk cId="3551138868" sldId="1233"/>
            <ac:spMk id="89" creationId="{E0B5C357-F34D-4CC6-A814-B0799477C258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90" creationId="{F6120843-B7FB-6229-7437-F5E84123DD0A}"/>
          </ac:spMkLst>
        </pc:spChg>
        <pc:spChg chg="add mod">
          <ac:chgData name="BELY Kévin" userId="82daca4e-7a6d-47b8-beb8-d83df3348cf9" providerId="ADAL" clId="{39F4F0C0-2D6F-4D77-A33C-8BE81B3DD28C}" dt="2025-09-23T07:16:58.212" v="459" actId="1076"/>
          <ac:spMkLst>
            <pc:docMk/>
            <pc:sldMk cId="3551138868" sldId="1233"/>
            <ac:spMk id="91" creationId="{4A30F428-E773-A97D-83C4-133342FB0D4D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122" creationId="{A86802C2-A132-9A95-2D9E-5C585A99204D}"/>
          </ac:spMkLst>
        </pc:spChg>
        <pc:spChg chg="mod">
          <ac:chgData name="BELY Kévin" userId="82daca4e-7a6d-47b8-beb8-d83df3348cf9" providerId="ADAL" clId="{39F4F0C0-2D6F-4D77-A33C-8BE81B3DD28C}" dt="2025-09-23T07:13:46.480" v="417" actId="1076"/>
          <ac:spMkLst>
            <pc:docMk/>
            <pc:sldMk cId="3551138868" sldId="1233"/>
            <ac:spMk id="123" creationId="{400A7A3F-7FA8-E9D5-14AB-958CE51DB80B}"/>
          </ac:spMkLst>
        </pc:spChg>
      </pc:sldChg>
      <pc:sldChg chg="delSp modSp mod">
        <pc:chgData name="BELY Kévin" userId="82daca4e-7a6d-47b8-beb8-d83df3348cf9" providerId="ADAL" clId="{39F4F0C0-2D6F-4D77-A33C-8BE81B3DD28C}" dt="2025-09-23T07:07:59.375" v="30" actId="478"/>
        <pc:sldMkLst>
          <pc:docMk/>
          <pc:sldMk cId="3820485599" sldId="1258"/>
        </pc:sldMkLst>
        <pc:spChg chg="mod">
          <ac:chgData name="BELY Kévin" userId="82daca4e-7a6d-47b8-beb8-d83df3348cf9" providerId="ADAL" clId="{39F4F0C0-2D6F-4D77-A33C-8BE81B3DD28C}" dt="2025-09-23T07:07:53.461" v="28" actId="20577"/>
          <ac:spMkLst>
            <pc:docMk/>
            <pc:sldMk cId="3820485599" sldId="1258"/>
            <ac:spMk id="6" creationId="{BA15203F-9A94-B00A-85A9-8D3F04EAEB0B}"/>
          </ac:spMkLst>
        </pc:spChg>
      </pc:sldChg>
      <pc:sldChg chg="del">
        <pc:chgData name="BELY Kévin" userId="82daca4e-7a6d-47b8-beb8-d83df3348cf9" providerId="ADAL" clId="{39F4F0C0-2D6F-4D77-A33C-8BE81B3DD28C}" dt="2025-09-23T07:08:00.303" v="31" actId="47"/>
        <pc:sldMkLst>
          <pc:docMk/>
          <pc:sldMk cId="1959478598" sldId="1259"/>
        </pc:sldMkLst>
      </pc:sldChg>
      <pc:sldChg chg="del">
        <pc:chgData name="BELY Kévin" userId="82daca4e-7a6d-47b8-beb8-d83df3348cf9" providerId="ADAL" clId="{39F4F0C0-2D6F-4D77-A33C-8BE81B3DD28C}" dt="2025-09-23T07:08:02.439" v="34" actId="47"/>
        <pc:sldMkLst>
          <pc:docMk/>
          <pc:sldMk cId="3488143598" sldId="1260"/>
        </pc:sldMkLst>
      </pc:sldChg>
      <pc:sldChg chg="add del">
        <pc:chgData name="BELY Kévin" userId="82daca4e-7a6d-47b8-beb8-d83df3348cf9" providerId="ADAL" clId="{39F4F0C0-2D6F-4D77-A33C-8BE81B3DD28C}" dt="2025-09-23T07:08:10.314" v="38" actId="47"/>
        <pc:sldMkLst>
          <pc:docMk/>
          <pc:sldMk cId="3534499303" sldId="1261"/>
        </pc:sldMkLst>
      </pc:sldChg>
      <pc:sldChg chg="del">
        <pc:chgData name="BELY Kévin" userId="82daca4e-7a6d-47b8-beb8-d83df3348cf9" providerId="ADAL" clId="{39F4F0C0-2D6F-4D77-A33C-8BE81B3DD28C}" dt="2025-09-23T07:08:12.263" v="40" actId="47"/>
        <pc:sldMkLst>
          <pc:docMk/>
          <pc:sldMk cId="4215221772" sldId="1262"/>
        </pc:sldMkLst>
      </pc:sldChg>
      <pc:sldChg chg="del">
        <pc:chgData name="BELY Kévin" userId="82daca4e-7a6d-47b8-beb8-d83df3348cf9" providerId="ADAL" clId="{39F4F0C0-2D6F-4D77-A33C-8BE81B3DD28C}" dt="2025-09-23T07:10:31.066" v="80" actId="47"/>
        <pc:sldMkLst>
          <pc:docMk/>
          <pc:sldMk cId="3911958278" sldId="1263"/>
        </pc:sldMkLst>
      </pc:sldChg>
      <pc:sldChg chg="del">
        <pc:chgData name="BELY Kévin" userId="82daca4e-7a6d-47b8-beb8-d83df3348cf9" providerId="ADAL" clId="{39F4F0C0-2D6F-4D77-A33C-8BE81B3DD28C}" dt="2025-09-23T07:08:14" v="44" actId="47"/>
        <pc:sldMkLst>
          <pc:docMk/>
          <pc:sldMk cId="3182455245" sldId="1264"/>
        </pc:sldMkLst>
      </pc:sldChg>
      <pc:sldChg chg="del">
        <pc:chgData name="BELY Kévin" userId="82daca4e-7a6d-47b8-beb8-d83df3348cf9" providerId="ADAL" clId="{39F4F0C0-2D6F-4D77-A33C-8BE81B3DD28C}" dt="2025-09-23T07:10:03.792" v="72" actId="47"/>
        <pc:sldMkLst>
          <pc:docMk/>
          <pc:sldMk cId="2574095334" sldId="1265"/>
        </pc:sldMkLst>
      </pc:sldChg>
      <pc:sldChg chg="addSp modSp mod">
        <pc:chgData name="BELY Kévin" userId="82daca4e-7a6d-47b8-beb8-d83df3348cf9" providerId="ADAL" clId="{39F4F0C0-2D6F-4D77-A33C-8BE81B3DD28C}" dt="2025-09-23T07:12:38.318" v="402" actId="1076"/>
        <pc:sldMkLst>
          <pc:docMk/>
          <pc:sldMk cId="1818655481" sldId="1266"/>
        </pc:sldMkLst>
        <pc:spChg chg="mod">
          <ac:chgData name="BELY Kévin" userId="82daca4e-7a6d-47b8-beb8-d83df3348cf9" providerId="ADAL" clId="{39F4F0C0-2D6F-4D77-A33C-8BE81B3DD28C}" dt="2025-09-23T07:12:03.444" v="174" actId="1076"/>
          <ac:spMkLst>
            <pc:docMk/>
            <pc:sldMk cId="1818655481" sldId="1266"/>
            <ac:spMk id="6" creationId="{ACBD424C-6202-7303-B2C6-A877087EABEC}"/>
          </ac:spMkLst>
        </pc:spChg>
        <pc:picChg chg="add mod">
          <ac:chgData name="BELY Kévin" userId="82daca4e-7a6d-47b8-beb8-d83df3348cf9" providerId="ADAL" clId="{39F4F0C0-2D6F-4D77-A33C-8BE81B3DD28C}" dt="2025-09-23T07:12:33.337" v="401" actId="14861"/>
          <ac:picMkLst>
            <pc:docMk/>
            <pc:sldMk cId="1818655481" sldId="1266"/>
            <ac:picMk id="2" creationId="{0287B7F2-4195-4D12-C40A-3523227ADCDC}"/>
          </ac:picMkLst>
        </pc:picChg>
        <pc:picChg chg="mod">
          <ac:chgData name="BELY Kévin" userId="82daca4e-7a6d-47b8-beb8-d83df3348cf9" providerId="ADAL" clId="{39F4F0C0-2D6F-4D77-A33C-8BE81B3DD28C}" dt="2025-09-23T07:12:38.318" v="402" actId="1076"/>
          <ac:picMkLst>
            <pc:docMk/>
            <pc:sldMk cId="1818655481" sldId="1266"/>
            <ac:picMk id="3" creationId="{D302F124-6E38-D268-6F0C-DF20A2733D84}"/>
          </ac:picMkLst>
        </pc:picChg>
      </pc:sldChg>
      <pc:sldChg chg="del">
        <pc:chgData name="BELY Kévin" userId="82daca4e-7a6d-47b8-beb8-d83df3348cf9" providerId="ADAL" clId="{39F4F0C0-2D6F-4D77-A33C-8BE81B3DD28C}" dt="2025-09-23T07:08:14.157" v="46" actId="47"/>
        <pc:sldMkLst>
          <pc:docMk/>
          <pc:sldMk cId="4171265397" sldId="1270"/>
        </pc:sldMkLst>
      </pc:sldChg>
      <pc:sldChg chg="del">
        <pc:chgData name="BELY Kévin" userId="82daca4e-7a6d-47b8-beb8-d83df3348cf9" providerId="ADAL" clId="{39F4F0C0-2D6F-4D77-A33C-8BE81B3DD28C}" dt="2025-09-23T07:10:26.492" v="76" actId="47"/>
        <pc:sldMkLst>
          <pc:docMk/>
          <pc:sldMk cId="394759325" sldId="1271"/>
        </pc:sldMkLst>
      </pc:sldChg>
      <pc:sldChg chg="del">
        <pc:chgData name="BELY Kévin" userId="82daca4e-7a6d-47b8-beb8-d83df3348cf9" providerId="ADAL" clId="{39F4F0C0-2D6F-4D77-A33C-8BE81B3DD28C}" dt="2025-09-23T07:10:28.968" v="78" actId="47"/>
        <pc:sldMkLst>
          <pc:docMk/>
          <pc:sldMk cId="3719454239" sldId="1272"/>
        </pc:sldMkLst>
      </pc:sldChg>
      <pc:sldChg chg="del">
        <pc:chgData name="BELY Kévin" userId="82daca4e-7a6d-47b8-beb8-d83df3348cf9" providerId="ADAL" clId="{39F4F0C0-2D6F-4D77-A33C-8BE81B3DD28C}" dt="2025-09-23T07:10:10.785" v="74" actId="47"/>
        <pc:sldMkLst>
          <pc:docMk/>
          <pc:sldMk cId="1233897528" sldId="1273"/>
        </pc:sldMkLst>
      </pc:sldChg>
      <pc:sldChg chg="modSp mod">
        <pc:chgData name="BELY Kévin" userId="82daca4e-7a6d-47b8-beb8-d83df3348cf9" providerId="ADAL" clId="{39F4F0C0-2D6F-4D77-A33C-8BE81B3DD28C}" dt="2025-09-23T07:13:22.007" v="416" actId="1076"/>
        <pc:sldMkLst>
          <pc:docMk/>
          <pc:sldMk cId="2564161611" sldId="1274"/>
        </pc:sldMkLst>
      </pc:sldChg>
      <pc:sldChg chg="del">
        <pc:chgData name="BELY Kévin" userId="82daca4e-7a6d-47b8-beb8-d83df3348cf9" providerId="ADAL" clId="{39F4F0C0-2D6F-4D77-A33C-8BE81B3DD28C}" dt="2025-09-23T07:10:27.554" v="77" actId="47"/>
        <pc:sldMkLst>
          <pc:docMk/>
          <pc:sldMk cId="3243972716" sldId="1275"/>
        </pc:sldMkLst>
      </pc:sldChg>
      <pc:sldChg chg="del">
        <pc:chgData name="BELY Kévin" userId="82daca4e-7a6d-47b8-beb8-d83df3348cf9" providerId="ADAL" clId="{39F4F0C0-2D6F-4D77-A33C-8BE81B3DD28C}" dt="2025-09-23T07:10:31.846" v="81" actId="47"/>
        <pc:sldMkLst>
          <pc:docMk/>
          <pc:sldMk cId="811166706" sldId="1276"/>
        </pc:sldMkLst>
      </pc:sldChg>
      <pc:sldChg chg="del">
        <pc:chgData name="BELY Kévin" userId="82daca4e-7a6d-47b8-beb8-d83df3348cf9" providerId="ADAL" clId="{39F4F0C0-2D6F-4D77-A33C-8BE81B3DD28C}" dt="2025-09-23T07:08:13.454" v="43" actId="47"/>
        <pc:sldMkLst>
          <pc:docMk/>
          <pc:sldMk cId="1482216795" sldId="1277"/>
        </pc:sldMkLst>
      </pc:sldChg>
      <pc:sldChg chg="del">
        <pc:chgData name="BELY Kévin" userId="82daca4e-7a6d-47b8-beb8-d83df3348cf9" providerId="ADAL" clId="{39F4F0C0-2D6F-4D77-A33C-8BE81B3DD28C}" dt="2025-09-23T07:08:14.108" v="45" actId="47"/>
        <pc:sldMkLst>
          <pc:docMk/>
          <pc:sldMk cId="1101040364" sldId="1278"/>
        </pc:sldMkLst>
      </pc:sldChg>
      <pc:sldChg chg="del">
        <pc:chgData name="BELY Kévin" userId="82daca4e-7a6d-47b8-beb8-d83df3348cf9" providerId="ADAL" clId="{39F4F0C0-2D6F-4D77-A33C-8BE81B3DD28C}" dt="2025-09-23T07:10:06.078" v="73" actId="47"/>
        <pc:sldMkLst>
          <pc:docMk/>
          <pc:sldMk cId="703966117" sldId="1279"/>
        </pc:sldMkLst>
      </pc:sldChg>
      <pc:sldChg chg="del">
        <pc:chgData name="BELY Kévin" userId="82daca4e-7a6d-47b8-beb8-d83df3348cf9" providerId="ADAL" clId="{39F4F0C0-2D6F-4D77-A33C-8BE81B3DD28C}" dt="2025-09-23T07:10:13.070" v="75" actId="47"/>
        <pc:sldMkLst>
          <pc:docMk/>
          <pc:sldMk cId="546716547" sldId="1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D6B66-9E2B-4EFB-BA5C-9EB1EAE684DA}" type="datetimeFigureOut">
              <a:rPr lang="fr-FR" smtClean="0"/>
              <a:t>02/10/2025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AE533-966B-4555-9F94-70663390A2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240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8B4527-F4E3-4CCC-AA36-7128A9BB996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754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0AE533-966B-4555-9F94-70663390A21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984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BAAE-C712-406E-AADB-82C90BC6CC7E}" type="datetime1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6F6B6-10E1-4B2B-A82E-4748D3CDAE7B}" type="datetime1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F7C35-9DBA-43FD-A9C9-4BDBB1050CE0}" type="datetime1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E439-84EA-4A65-AC5F-96EEA0E3AC73}" type="datetime1">
              <a:rPr lang="fr-FR" smtClean="0"/>
              <a:t>02/10/2025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3AFDC-B4E6-4E8B-A048-D965930F4EAC}" type="datetime1">
              <a:rPr lang="fr-FR" smtClean="0"/>
              <a:t>02/10/2025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E2C67-39B9-4901-91F4-09D9C9CF298E}" type="datetime1">
              <a:rPr lang="fr-FR" smtClean="0"/>
              <a:t>02/10/2025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1C52C-FF2F-4329-B260-D0B880BB03BD}" type="datetime1">
              <a:rPr lang="fr-FR" smtClean="0"/>
              <a:t>02/10/2025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BC019-3EE2-4C79-ABD9-402B6A48FBC9}" type="datetime1">
              <a:rPr lang="fr-FR" smtClean="0"/>
              <a:t>02/10/2025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691D1-83CA-42CC-9E95-56962D219747}" type="datetime1">
              <a:rPr lang="fr-FR" smtClean="0"/>
              <a:t>02/10/2025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8A536-253A-4462-B1C0-465991E084FA}" type="datetime1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5E864-3C2A-4D03-8A75-53A95F8EF34D}" type="datetime1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CE41-DE5B-4D91-A804-AE4CDA83FF9C}" type="datetime1">
              <a:rPr lang="fr-FR" smtClean="0"/>
              <a:t>02/10/2025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67EBE-E21C-4BED-99D2-0AD0379364B5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4.png"/><Relationship Id="rId12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7.png"/><Relationship Id="rId5" Type="http://schemas.openxmlformats.org/officeDocument/2006/relationships/image" Target="../media/image15.png"/><Relationship Id="rId10" Type="http://schemas.openxmlformats.org/officeDocument/2006/relationships/image" Target="../media/image18.sv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7.png"/><Relationship Id="rId4" Type="http://schemas.openxmlformats.org/officeDocument/2006/relationships/image" Target="../media/image21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1B45BA51-F123-44DC-3D04-EE6DC64878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52" y="0"/>
            <a:ext cx="9143858" cy="5143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BA15203F-9A94-B00A-85A9-8D3F04EAEB0B}"/>
              </a:ext>
            </a:extLst>
          </p:cNvPr>
          <p:cNvSpPr txBox="1"/>
          <p:nvPr/>
        </p:nvSpPr>
        <p:spPr>
          <a:xfrm>
            <a:off x="323528" y="1609503"/>
            <a:ext cx="727280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bg1"/>
                </a:solidFill>
                <a:latin typeface="Sui Generis Rg" panose="020B0605020204020004" pitchFamily="34" charset="0"/>
              </a:rPr>
              <a:t>GUIDE DE LA PRATIQUE</a:t>
            </a:r>
          </a:p>
          <a:p>
            <a:pPr algn="ctr"/>
            <a:r>
              <a:rPr lang="fr-FR" sz="7200" b="1" dirty="0">
                <a:solidFill>
                  <a:srgbClr val="FF5E7D"/>
                </a:solidFill>
                <a:latin typeface="Sui Generis Rg" panose="020B0605020204020004" pitchFamily="34" charset="0"/>
              </a:rPr>
              <a:t>U11F</a:t>
            </a:r>
          </a:p>
        </p:txBody>
      </p:sp>
    </p:spTree>
    <p:extLst>
      <p:ext uri="{BB962C8B-B14F-4D97-AF65-F5344CB8AC3E}">
        <p14:creationId xmlns:p14="http://schemas.microsoft.com/office/powerpoint/2010/main" val="382048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2CC8A-9AEA-E515-F482-89C1058A6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197AB60-4CF8-BDC1-D7AB-0F70DACB2F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858" cy="51435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5618825-AD3E-C209-106B-B6231C1C1FE6}"/>
              </a:ext>
            </a:extLst>
          </p:cNvPr>
          <p:cNvSpPr txBox="1"/>
          <p:nvPr/>
        </p:nvSpPr>
        <p:spPr>
          <a:xfrm>
            <a:off x="1362129" y="288490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LE DEROULEMENT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D6E475-D775-BC19-E171-2B49C5CA1FBA}"/>
              </a:ext>
            </a:extLst>
          </p:cNvPr>
          <p:cNvSpPr/>
          <p:nvPr/>
        </p:nvSpPr>
        <p:spPr>
          <a:xfrm>
            <a:off x="3273071" y="1465033"/>
            <a:ext cx="3386934" cy="378664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ea typeface="Louis George Cafe"/>
              </a:rPr>
              <a:t>PARTIE TECHNIQUE - </a:t>
            </a:r>
            <a:r>
              <a:rPr lang="fr-FR" sz="1200" dirty="0">
                <a:solidFill>
                  <a:schemeClr val="tx1"/>
                </a:solidFill>
                <a:ea typeface="Louis George Cafe"/>
              </a:rPr>
              <a:t>LA JONGLERIE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9ABE8E-B60C-68A0-4264-BA5BA710BB0C}"/>
              </a:ext>
            </a:extLst>
          </p:cNvPr>
          <p:cNvSpPr/>
          <p:nvPr/>
        </p:nvSpPr>
        <p:spPr>
          <a:xfrm>
            <a:off x="885136" y="1929249"/>
            <a:ext cx="2263634" cy="429600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ea typeface="Louis George Cafe"/>
              </a:rPr>
              <a:t>10 minutes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714BF0-072E-5DB3-3B9C-0C678735E386}"/>
              </a:ext>
            </a:extLst>
          </p:cNvPr>
          <p:cNvSpPr/>
          <p:nvPr/>
        </p:nvSpPr>
        <p:spPr>
          <a:xfrm>
            <a:off x="899593" y="1090300"/>
            <a:ext cx="5904656" cy="251331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14h00 – Accueil – Zone centrale – Point de rendez-vous</a:t>
            </a:r>
            <a:endParaRPr lang="fr-FR" sz="1600" b="1" dirty="0">
              <a:ea typeface="Louis George Cafe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3D1043-4CD5-1E5D-1A2F-43E8ADC82CF9}"/>
              </a:ext>
            </a:extLst>
          </p:cNvPr>
          <p:cNvSpPr/>
          <p:nvPr/>
        </p:nvSpPr>
        <p:spPr>
          <a:xfrm>
            <a:off x="3278897" y="1907155"/>
            <a:ext cx="3385446" cy="429600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ea typeface="Louis George Cafe"/>
              </a:rPr>
              <a:t>PARTIE TECHNIQUE </a:t>
            </a:r>
            <a:r>
              <a:rPr lang="fr-FR" sz="1200" dirty="0">
                <a:solidFill>
                  <a:schemeClr val="tx1"/>
                </a:solidFill>
                <a:ea typeface="Louis George Cafe"/>
              </a:rPr>
              <a:t>–</a:t>
            </a:r>
            <a:r>
              <a:rPr lang="fr-FR" sz="1200" b="1" dirty="0">
                <a:solidFill>
                  <a:schemeClr val="tx1"/>
                </a:solidFill>
                <a:ea typeface="Louis George Cafe"/>
              </a:rPr>
              <a:t> </a:t>
            </a:r>
            <a:r>
              <a:rPr lang="fr-FR" sz="1200" dirty="0">
                <a:solidFill>
                  <a:schemeClr val="tx1"/>
                </a:solidFill>
                <a:ea typeface="Louis George Cafe"/>
              </a:rPr>
              <a:t>CONDUITE DE BALLE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6354F7-D641-0630-50CB-4E4C0B3B51B7}"/>
              </a:ext>
            </a:extLst>
          </p:cNvPr>
          <p:cNvSpPr/>
          <p:nvPr/>
        </p:nvSpPr>
        <p:spPr>
          <a:xfrm>
            <a:off x="3267557" y="2460157"/>
            <a:ext cx="1226692" cy="502297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ea typeface="Louis George Cafe"/>
              </a:rPr>
              <a:t>LA RENCONTRE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  <a:ea typeface="Louis George Cafe"/>
              </a:rPr>
              <a:t>14h30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7872E3-11EA-6A5D-E9F4-C4BE6F5E2149}"/>
              </a:ext>
            </a:extLst>
          </p:cNvPr>
          <p:cNvSpPr/>
          <p:nvPr/>
        </p:nvSpPr>
        <p:spPr>
          <a:xfrm>
            <a:off x="4565918" y="2460157"/>
            <a:ext cx="1226692" cy="502297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ea typeface="Louis George Cafe"/>
              </a:rPr>
              <a:t>LA RENCONTRE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  <a:ea typeface="Louis George Cafe"/>
              </a:rPr>
              <a:t>15h00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FBC8DAC-1560-DC95-00E7-99DFC3A8B4EB}"/>
              </a:ext>
            </a:extLst>
          </p:cNvPr>
          <p:cNvSpPr/>
          <p:nvPr/>
        </p:nvSpPr>
        <p:spPr>
          <a:xfrm>
            <a:off x="5864279" y="2460415"/>
            <a:ext cx="1226692" cy="502297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>
                <a:solidFill>
                  <a:schemeClr val="tx1"/>
                </a:solidFill>
                <a:ea typeface="Louis George Cafe"/>
              </a:rPr>
              <a:t>LA RENCONTRE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  <a:ea typeface="Louis George Cafe"/>
              </a:rPr>
              <a:t>15h30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200F9E-019C-762B-ABAF-7F46770E3B4C}"/>
              </a:ext>
            </a:extLst>
          </p:cNvPr>
          <p:cNvSpPr/>
          <p:nvPr/>
        </p:nvSpPr>
        <p:spPr>
          <a:xfrm>
            <a:off x="884560" y="3050337"/>
            <a:ext cx="6206412" cy="229899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ea typeface="Louis George Cafe"/>
              </a:rPr>
              <a:t>16H00 - Protocole « Parents »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3CC5B3-85BE-3C09-EE76-5086A00AC089}"/>
              </a:ext>
            </a:extLst>
          </p:cNvPr>
          <p:cNvSpPr/>
          <p:nvPr/>
        </p:nvSpPr>
        <p:spPr>
          <a:xfrm>
            <a:off x="899592" y="2467699"/>
            <a:ext cx="2249178" cy="502297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ea typeface="Louis George Cafe"/>
              </a:rPr>
              <a:t>3 x 16 minutes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932699-204E-6272-47DB-6DA2AF0E27DA}"/>
              </a:ext>
            </a:extLst>
          </p:cNvPr>
          <p:cNvSpPr/>
          <p:nvPr/>
        </p:nvSpPr>
        <p:spPr>
          <a:xfrm>
            <a:off x="885136" y="1466539"/>
            <a:ext cx="2263634" cy="404132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ea typeface="Louis George Cafe"/>
              </a:rPr>
              <a:t>10 minutes</a:t>
            </a:r>
          </a:p>
        </p:txBody>
      </p:sp>
      <p:sp>
        <p:nvSpPr>
          <p:cNvPr id="22" name="Parenthèse fermante 21">
            <a:extLst>
              <a:ext uri="{FF2B5EF4-FFF2-40B4-BE49-F238E27FC236}">
                <a16:creationId xmlns:a16="http://schemas.microsoft.com/office/drawing/2014/main" id="{BFB08D74-18E7-D2DC-1186-51C81F08A80E}"/>
              </a:ext>
            </a:extLst>
          </p:cNvPr>
          <p:cNvSpPr/>
          <p:nvPr/>
        </p:nvSpPr>
        <p:spPr>
          <a:xfrm>
            <a:off x="6928551" y="1466539"/>
            <a:ext cx="73152" cy="9144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BF71C38-1830-6D15-310E-845D10FA6C53}"/>
              </a:ext>
            </a:extLst>
          </p:cNvPr>
          <p:cNvSpPr txBox="1"/>
          <p:nvPr/>
        </p:nvSpPr>
        <p:spPr>
          <a:xfrm>
            <a:off x="6989104" y="1678840"/>
            <a:ext cx="11144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Echauffement</a:t>
            </a:r>
          </a:p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Technique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8E762F-2B8B-F7BA-FE10-DFF0DACF3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079" y="2250248"/>
            <a:ext cx="1759409" cy="2498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ZoneTexte 10">
            <a:extLst>
              <a:ext uri="{FF2B5EF4-FFF2-40B4-BE49-F238E27FC236}">
                <a16:creationId xmlns:a16="http://schemas.microsoft.com/office/drawing/2014/main" id="{D0D386E7-1074-F549-9A22-D71628204C2E}"/>
              </a:ext>
            </a:extLst>
          </p:cNvPr>
          <p:cNvSpPr txBox="1"/>
          <p:nvPr/>
        </p:nvSpPr>
        <p:spPr>
          <a:xfrm>
            <a:off x="2068728" y="3307211"/>
            <a:ext cx="44411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17449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Haie d’honneur à la fin du plateau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17449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CB2D30-BD15-1588-DE17-3D788105907E}"/>
              </a:ext>
            </a:extLst>
          </p:cNvPr>
          <p:cNvSpPr/>
          <p:nvPr/>
        </p:nvSpPr>
        <p:spPr>
          <a:xfrm>
            <a:off x="2417099" y="3799945"/>
            <a:ext cx="3744416" cy="459044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ENCOURAGER – CONSEILLER - VALORISER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3855A2-4632-52C3-F0B7-E39CAD57C087}"/>
              </a:ext>
            </a:extLst>
          </p:cNvPr>
          <p:cNvSpPr/>
          <p:nvPr/>
        </p:nvSpPr>
        <p:spPr>
          <a:xfrm>
            <a:off x="884559" y="3799945"/>
            <a:ext cx="1433661" cy="459044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Rôle des éducateurs/</a:t>
            </a:r>
            <a:r>
              <a:rPr lang="fr-FR" sz="1200" dirty="0" err="1"/>
              <a:t>trice</a:t>
            </a:r>
            <a:endParaRPr lang="fr-FR" sz="12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0ACAC8-ACB9-B3BD-38D9-814CB5C38134}"/>
              </a:ext>
            </a:extLst>
          </p:cNvPr>
          <p:cNvSpPr/>
          <p:nvPr/>
        </p:nvSpPr>
        <p:spPr>
          <a:xfrm>
            <a:off x="2417099" y="4300728"/>
            <a:ext cx="3744416" cy="459044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ENCOURAGER - VALORISER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CC39F5-9CBE-FDF2-52F8-9CB096692AED}"/>
              </a:ext>
            </a:extLst>
          </p:cNvPr>
          <p:cNvSpPr/>
          <p:nvPr/>
        </p:nvSpPr>
        <p:spPr>
          <a:xfrm>
            <a:off x="884559" y="4300728"/>
            <a:ext cx="1433661" cy="459044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Rôle des parents</a:t>
            </a:r>
          </a:p>
        </p:txBody>
      </p:sp>
    </p:spTree>
    <p:extLst>
      <p:ext uri="{BB962C8B-B14F-4D97-AF65-F5344CB8AC3E}">
        <p14:creationId xmlns:p14="http://schemas.microsoft.com/office/powerpoint/2010/main" val="417126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D728C6BC-489B-470F-1F4C-3AFAFF5343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7" y="-8042"/>
            <a:ext cx="9143858" cy="5143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B88B6B-8238-9A73-F9C0-BC866F358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109054" y="997843"/>
            <a:ext cx="4457082" cy="314781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5341A06-1F1E-5EE5-23B3-48F81FDBF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4107003" y="997843"/>
            <a:ext cx="4457082" cy="3147814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EFCBFBAF-ADBD-C330-8FD1-65EAA0300EFD}"/>
              </a:ext>
            </a:extLst>
          </p:cNvPr>
          <p:cNvSpPr/>
          <p:nvPr/>
        </p:nvSpPr>
        <p:spPr>
          <a:xfrm>
            <a:off x="4209928" y="1941749"/>
            <a:ext cx="1260000" cy="12600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AD9546BE-63B5-4371-9DF2-3891FC16390B}"/>
              </a:ext>
            </a:extLst>
          </p:cNvPr>
          <p:cNvCxnSpPr>
            <a:cxnSpLocks/>
          </p:cNvCxnSpPr>
          <p:nvPr/>
        </p:nvCxnSpPr>
        <p:spPr>
          <a:xfrm>
            <a:off x="5481717" y="580952"/>
            <a:ext cx="0" cy="401072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97A7D91-5A70-6621-C5D9-D7533B639089}"/>
              </a:ext>
            </a:extLst>
          </p:cNvPr>
          <p:cNvCxnSpPr>
            <a:cxnSpLocks/>
          </p:cNvCxnSpPr>
          <p:nvPr/>
        </p:nvCxnSpPr>
        <p:spPr>
          <a:xfrm flipH="1">
            <a:off x="4977661" y="1941749"/>
            <a:ext cx="2691801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3" name="Connecteur droit 82">
            <a:extLst>
              <a:ext uri="{FF2B5EF4-FFF2-40B4-BE49-F238E27FC236}">
                <a16:creationId xmlns:a16="http://schemas.microsoft.com/office/drawing/2014/main" id="{C40A314E-4C31-286B-7692-19D600C0DC49}"/>
              </a:ext>
            </a:extLst>
          </p:cNvPr>
          <p:cNvCxnSpPr>
            <a:cxnSpLocks/>
          </p:cNvCxnSpPr>
          <p:nvPr/>
        </p:nvCxnSpPr>
        <p:spPr>
          <a:xfrm flipH="1">
            <a:off x="4977660" y="3211799"/>
            <a:ext cx="2691801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8" name="Connecteur droit 97">
            <a:extLst>
              <a:ext uri="{FF2B5EF4-FFF2-40B4-BE49-F238E27FC236}">
                <a16:creationId xmlns:a16="http://schemas.microsoft.com/office/drawing/2014/main" id="{A22A32E7-FBA7-8DD2-C8F9-97EAB70F1735}"/>
              </a:ext>
            </a:extLst>
          </p:cNvPr>
          <p:cNvCxnSpPr>
            <a:cxnSpLocks/>
          </p:cNvCxnSpPr>
          <p:nvPr/>
        </p:nvCxnSpPr>
        <p:spPr>
          <a:xfrm>
            <a:off x="7137901" y="3201749"/>
            <a:ext cx="57606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99">
            <a:extLst>
              <a:ext uri="{FF2B5EF4-FFF2-40B4-BE49-F238E27FC236}">
                <a16:creationId xmlns:a16="http://schemas.microsoft.com/office/drawing/2014/main" id="{D5F815AD-3F5D-ED12-8215-F4B4B5E9526B}"/>
              </a:ext>
            </a:extLst>
          </p:cNvPr>
          <p:cNvCxnSpPr>
            <a:cxnSpLocks/>
          </p:cNvCxnSpPr>
          <p:nvPr/>
        </p:nvCxnSpPr>
        <p:spPr>
          <a:xfrm>
            <a:off x="7118298" y="1941749"/>
            <a:ext cx="59566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100">
            <a:extLst>
              <a:ext uri="{FF2B5EF4-FFF2-40B4-BE49-F238E27FC236}">
                <a16:creationId xmlns:a16="http://schemas.microsoft.com/office/drawing/2014/main" id="{855F49C1-0F13-106A-DFD7-95F5016BCA42}"/>
              </a:ext>
            </a:extLst>
          </p:cNvPr>
          <p:cNvCxnSpPr>
            <a:cxnSpLocks/>
          </p:cNvCxnSpPr>
          <p:nvPr/>
        </p:nvCxnSpPr>
        <p:spPr>
          <a:xfrm>
            <a:off x="7137901" y="1941749"/>
            <a:ext cx="0" cy="12700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8" name="ZoneTexte 107">
            <a:extLst>
              <a:ext uri="{FF2B5EF4-FFF2-40B4-BE49-F238E27FC236}">
                <a16:creationId xmlns:a16="http://schemas.microsoft.com/office/drawing/2014/main" id="{BFF1DB22-6235-7595-89D7-4D72CB950D4C}"/>
              </a:ext>
            </a:extLst>
          </p:cNvPr>
          <p:cNvSpPr txBox="1"/>
          <p:nvPr/>
        </p:nvSpPr>
        <p:spPr>
          <a:xfrm>
            <a:off x="7085303" y="2133330"/>
            <a:ext cx="64116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700" i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Suivre la ligne des 5,5m</a:t>
            </a:r>
          </a:p>
        </p:txBody>
      </p:sp>
      <p:cxnSp>
        <p:nvCxnSpPr>
          <p:cNvPr id="109" name="Connecteur droit avec flèche 108">
            <a:extLst>
              <a:ext uri="{FF2B5EF4-FFF2-40B4-BE49-F238E27FC236}">
                <a16:creationId xmlns:a16="http://schemas.microsoft.com/office/drawing/2014/main" id="{30E02A3A-16AA-6535-753D-45D1D6B8D345}"/>
              </a:ext>
            </a:extLst>
          </p:cNvPr>
          <p:cNvCxnSpPr>
            <a:cxnSpLocks/>
          </p:cNvCxnSpPr>
          <p:nvPr/>
        </p:nvCxnSpPr>
        <p:spPr>
          <a:xfrm flipH="1" flipV="1">
            <a:off x="7174355" y="1980216"/>
            <a:ext cx="113414" cy="148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CEE04F5-2250-0926-7946-D95B91D1F441}"/>
              </a:ext>
            </a:extLst>
          </p:cNvPr>
          <p:cNvSpPr/>
          <p:nvPr/>
        </p:nvSpPr>
        <p:spPr>
          <a:xfrm>
            <a:off x="5807029" y="580952"/>
            <a:ext cx="1301241" cy="635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576F4ED-5CA7-DD46-1477-63590D6AC366}"/>
              </a:ext>
            </a:extLst>
          </p:cNvPr>
          <p:cNvSpPr/>
          <p:nvPr/>
        </p:nvSpPr>
        <p:spPr>
          <a:xfrm>
            <a:off x="5672939" y="3999166"/>
            <a:ext cx="1301241" cy="563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C27EED4-7727-7560-1CEE-050C7E315BC9}"/>
              </a:ext>
            </a:extLst>
          </p:cNvPr>
          <p:cNvSpPr/>
          <p:nvPr/>
        </p:nvSpPr>
        <p:spPr>
          <a:xfrm>
            <a:off x="5489145" y="3232085"/>
            <a:ext cx="659713" cy="13309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8549C255-C6C9-C50A-1DA6-A376E53F2A36}"/>
              </a:ext>
            </a:extLst>
          </p:cNvPr>
          <p:cNvSpPr/>
          <p:nvPr/>
        </p:nvSpPr>
        <p:spPr>
          <a:xfrm>
            <a:off x="7035746" y="3223529"/>
            <a:ext cx="659714" cy="13309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A86802C2-A132-9A95-2D9E-5C585A99204D}"/>
              </a:ext>
            </a:extLst>
          </p:cNvPr>
          <p:cNvSpPr/>
          <p:nvPr/>
        </p:nvSpPr>
        <p:spPr>
          <a:xfrm>
            <a:off x="7021895" y="589015"/>
            <a:ext cx="659714" cy="13309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400A7A3F-7FA8-E9D5-14AB-958CE51DB80B}"/>
              </a:ext>
            </a:extLst>
          </p:cNvPr>
          <p:cNvSpPr/>
          <p:nvPr/>
        </p:nvSpPr>
        <p:spPr>
          <a:xfrm>
            <a:off x="5498243" y="598527"/>
            <a:ext cx="659714" cy="13309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ZoneTexte 91">
            <a:extLst>
              <a:ext uri="{FF2B5EF4-FFF2-40B4-BE49-F238E27FC236}">
                <a16:creationId xmlns:a16="http://schemas.microsoft.com/office/drawing/2014/main" id="{E6F34577-4620-B938-6A65-6AAC03681225}"/>
              </a:ext>
            </a:extLst>
          </p:cNvPr>
          <p:cNvSpPr txBox="1"/>
          <p:nvPr/>
        </p:nvSpPr>
        <p:spPr>
          <a:xfrm>
            <a:off x="5415473" y="2122194"/>
            <a:ext cx="802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800" i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A hauteur du rond central</a:t>
            </a:r>
          </a:p>
        </p:txBody>
      </p:sp>
      <p:cxnSp>
        <p:nvCxnSpPr>
          <p:cNvPr id="94" name="Connecteur droit avec flèche 93">
            <a:extLst>
              <a:ext uri="{FF2B5EF4-FFF2-40B4-BE49-F238E27FC236}">
                <a16:creationId xmlns:a16="http://schemas.microsoft.com/office/drawing/2014/main" id="{A751CB00-D040-EA95-2929-BB4972C22A04}"/>
              </a:ext>
            </a:extLst>
          </p:cNvPr>
          <p:cNvCxnSpPr>
            <a:cxnSpLocks/>
          </p:cNvCxnSpPr>
          <p:nvPr/>
        </p:nvCxnSpPr>
        <p:spPr>
          <a:xfrm flipH="1" flipV="1">
            <a:off x="5532526" y="2006306"/>
            <a:ext cx="88206" cy="1423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8" name="Image 1027">
            <a:extLst>
              <a:ext uri="{FF2B5EF4-FFF2-40B4-BE49-F238E27FC236}">
                <a16:creationId xmlns:a16="http://schemas.microsoft.com/office/drawing/2014/main" id="{80975D19-C869-2D28-F800-414E6B0BD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189953" y="1032326"/>
            <a:ext cx="405876" cy="405876"/>
          </a:xfrm>
          <a:prstGeom prst="rect">
            <a:avLst/>
          </a:prstGeom>
        </p:spPr>
      </p:pic>
      <p:pic>
        <p:nvPicPr>
          <p:cNvPr id="1029" name="Image 1028">
            <a:extLst>
              <a:ext uri="{FF2B5EF4-FFF2-40B4-BE49-F238E27FC236}">
                <a16:creationId xmlns:a16="http://schemas.microsoft.com/office/drawing/2014/main" id="{353EE165-A0A8-1A7E-1A26-3FAD48E4D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187845" y="3670386"/>
            <a:ext cx="405876" cy="405876"/>
          </a:xfrm>
          <a:prstGeom prst="rect">
            <a:avLst/>
          </a:prstGeom>
        </p:spPr>
      </p:pic>
      <p:pic>
        <p:nvPicPr>
          <p:cNvPr id="1030" name="Image 1029">
            <a:extLst>
              <a:ext uri="{FF2B5EF4-FFF2-40B4-BE49-F238E27FC236}">
                <a16:creationId xmlns:a16="http://schemas.microsoft.com/office/drawing/2014/main" id="{3C176882-1697-ED7A-21F8-0C6522258A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609175" y="1054706"/>
            <a:ext cx="405876" cy="405876"/>
          </a:xfrm>
          <a:prstGeom prst="rect">
            <a:avLst/>
          </a:prstGeom>
        </p:spPr>
      </p:pic>
      <p:pic>
        <p:nvPicPr>
          <p:cNvPr id="1031" name="Image 1030">
            <a:extLst>
              <a:ext uri="{FF2B5EF4-FFF2-40B4-BE49-F238E27FC236}">
                <a16:creationId xmlns:a16="http://schemas.microsoft.com/office/drawing/2014/main" id="{96453E00-8EB1-86FA-9E6E-80B701646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666231" y="3694624"/>
            <a:ext cx="405876" cy="405876"/>
          </a:xfrm>
          <a:prstGeom prst="rect">
            <a:avLst/>
          </a:prstGeom>
        </p:spPr>
      </p:pic>
      <p:pic>
        <p:nvPicPr>
          <p:cNvPr id="1032" name="Image 1031">
            <a:extLst>
              <a:ext uri="{FF2B5EF4-FFF2-40B4-BE49-F238E27FC236}">
                <a16:creationId xmlns:a16="http://schemas.microsoft.com/office/drawing/2014/main" id="{6DA93013-73F6-A873-AE72-25C3900BA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0921" y="213729"/>
            <a:ext cx="513346" cy="405876"/>
          </a:xfrm>
          <a:prstGeom prst="rect">
            <a:avLst/>
          </a:prstGeom>
        </p:spPr>
      </p:pic>
      <p:pic>
        <p:nvPicPr>
          <p:cNvPr id="1033" name="Image 1032">
            <a:extLst>
              <a:ext uri="{FF2B5EF4-FFF2-40B4-BE49-F238E27FC236}">
                <a16:creationId xmlns:a16="http://schemas.microsoft.com/office/drawing/2014/main" id="{32A4D4C6-33A2-435C-0B87-AC22E1247E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3084489" y="4465916"/>
            <a:ext cx="513346" cy="405876"/>
          </a:xfrm>
          <a:prstGeom prst="rect">
            <a:avLst/>
          </a:prstGeom>
        </p:spPr>
      </p:pic>
      <p:sp>
        <p:nvSpPr>
          <p:cNvPr id="5" name="Google Shape;249;p25">
            <a:extLst>
              <a:ext uri="{FF2B5EF4-FFF2-40B4-BE49-F238E27FC236}">
                <a16:creationId xmlns:a16="http://schemas.microsoft.com/office/drawing/2014/main" id="{38659C3E-6A9E-8849-2187-23B6241452A0}"/>
              </a:ext>
            </a:extLst>
          </p:cNvPr>
          <p:cNvSpPr/>
          <p:nvPr/>
        </p:nvSpPr>
        <p:spPr>
          <a:xfrm>
            <a:off x="6520990" y="1189229"/>
            <a:ext cx="36000" cy="3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9;p25">
            <a:extLst>
              <a:ext uri="{FF2B5EF4-FFF2-40B4-BE49-F238E27FC236}">
                <a16:creationId xmlns:a16="http://schemas.microsoft.com/office/drawing/2014/main" id="{5D3EB848-C887-4992-4DC2-2CD7420E25E0}"/>
              </a:ext>
            </a:extLst>
          </p:cNvPr>
          <p:cNvSpPr/>
          <p:nvPr/>
        </p:nvSpPr>
        <p:spPr>
          <a:xfrm>
            <a:off x="6544368" y="3900453"/>
            <a:ext cx="36000" cy="3600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6266DB08-B334-D16D-C64D-B26021CC1606}"/>
              </a:ext>
            </a:extLst>
          </p:cNvPr>
          <p:cNvSpPr/>
          <p:nvPr/>
        </p:nvSpPr>
        <p:spPr>
          <a:xfrm>
            <a:off x="1661562" y="1599023"/>
            <a:ext cx="216024" cy="543244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8FEBBE4-E7E8-AAFB-FFAE-A6C1AF8067F2}"/>
              </a:ext>
            </a:extLst>
          </p:cNvPr>
          <p:cNvSpPr/>
          <p:nvPr/>
        </p:nvSpPr>
        <p:spPr>
          <a:xfrm>
            <a:off x="1665122" y="3062821"/>
            <a:ext cx="216024" cy="543244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C2E6DC4-B620-7FDE-8D76-3213694E9EC1}"/>
              </a:ext>
            </a:extLst>
          </p:cNvPr>
          <p:cNvSpPr/>
          <p:nvPr/>
        </p:nvSpPr>
        <p:spPr>
          <a:xfrm rot="16200000">
            <a:off x="6138923" y="2762974"/>
            <a:ext cx="216024" cy="543244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D74EE13-4BA9-9D4A-24C1-3B432D0E259A}"/>
              </a:ext>
            </a:extLst>
          </p:cNvPr>
          <p:cNvSpPr/>
          <p:nvPr/>
        </p:nvSpPr>
        <p:spPr>
          <a:xfrm rot="16200000">
            <a:off x="6743978" y="2755971"/>
            <a:ext cx="216024" cy="543244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204D656-FE12-E724-4AED-01C4A72CE958}"/>
              </a:ext>
            </a:extLst>
          </p:cNvPr>
          <p:cNvSpPr/>
          <p:nvPr/>
        </p:nvSpPr>
        <p:spPr>
          <a:xfrm>
            <a:off x="3154662" y="1660073"/>
            <a:ext cx="216000" cy="21713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72F71C6-C553-ABDB-1D05-8991DDD60A8A}"/>
              </a:ext>
            </a:extLst>
          </p:cNvPr>
          <p:cNvSpPr/>
          <p:nvPr/>
        </p:nvSpPr>
        <p:spPr>
          <a:xfrm>
            <a:off x="4707481" y="1381403"/>
            <a:ext cx="216000" cy="21713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D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5E546490-1DB0-7000-54DF-DB2A78389EA2}"/>
              </a:ext>
            </a:extLst>
          </p:cNvPr>
          <p:cNvSpPr/>
          <p:nvPr/>
        </p:nvSpPr>
        <p:spPr>
          <a:xfrm>
            <a:off x="1711530" y="3926675"/>
            <a:ext cx="216000" cy="217137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D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52F27986-1FF0-79B2-93D9-063D7C096318}"/>
              </a:ext>
            </a:extLst>
          </p:cNvPr>
          <p:cNvSpPr/>
          <p:nvPr/>
        </p:nvSpPr>
        <p:spPr>
          <a:xfrm>
            <a:off x="6600837" y="1270145"/>
            <a:ext cx="216000" cy="21713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A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4F8438C-D723-0C63-2DFA-9B24E4A7CC9A}"/>
              </a:ext>
            </a:extLst>
          </p:cNvPr>
          <p:cNvSpPr/>
          <p:nvPr/>
        </p:nvSpPr>
        <p:spPr>
          <a:xfrm>
            <a:off x="6665405" y="3761663"/>
            <a:ext cx="216000" cy="217137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/>
              <a:t>A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D0A1461-BC16-3E4B-62DF-F510E4E10539}"/>
              </a:ext>
            </a:extLst>
          </p:cNvPr>
          <p:cNvSpPr txBox="1"/>
          <p:nvPr/>
        </p:nvSpPr>
        <p:spPr>
          <a:xfrm>
            <a:off x="5024195" y="4675071"/>
            <a:ext cx="440453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05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RIGUEUR ET SIMPLICITE </a:t>
            </a:r>
            <a:r>
              <a:rPr lang="fr-FR" sz="105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dans l’installation des terrains</a:t>
            </a:r>
          </a:p>
        </p:txBody>
      </p:sp>
      <p:sp>
        <p:nvSpPr>
          <p:cNvPr id="29" name="Google Shape;249;p25">
            <a:extLst>
              <a:ext uri="{FF2B5EF4-FFF2-40B4-BE49-F238E27FC236}">
                <a16:creationId xmlns:a16="http://schemas.microsoft.com/office/drawing/2014/main" id="{8F623340-1EAE-556E-9FD9-F30CF2D2281A}"/>
              </a:ext>
            </a:extLst>
          </p:cNvPr>
          <p:cNvSpPr/>
          <p:nvPr/>
        </p:nvSpPr>
        <p:spPr>
          <a:xfrm>
            <a:off x="6528837" y="3179496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249;p25">
            <a:extLst>
              <a:ext uri="{FF2B5EF4-FFF2-40B4-BE49-F238E27FC236}">
                <a16:creationId xmlns:a16="http://schemas.microsoft.com/office/drawing/2014/main" id="{B74D0F68-90D8-EB62-77B8-EE984F6F8900}"/>
              </a:ext>
            </a:extLst>
          </p:cNvPr>
          <p:cNvSpPr/>
          <p:nvPr/>
        </p:nvSpPr>
        <p:spPr>
          <a:xfrm>
            <a:off x="6549361" y="4522350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278;p25" descr="traffic-sign-6747.png">
            <a:extLst>
              <a:ext uri="{FF2B5EF4-FFF2-40B4-BE49-F238E27FC236}">
                <a16:creationId xmlns:a16="http://schemas.microsoft.com/office/drawing/2014/main" id="{6BB0C603-1E26-8489-12E6-B0D0A702791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3327" y="3131086"/>
            <a:ext cx="108000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278;p25" descr="traffic-sign-6747.png">
            <a:extLst>
              <a:ext uri="{FF2B5EF4-FFF2-40B4-BE49-F238E27FC236}">
                <a16:creationId xmlns:a16="http://schemas.microsoft.com/office/drawing/2014/main" id="{5B8E4A14-B0DD-9A46-655B-A32CEE19712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86999" y="3131086"/>
            <a:ext cx="108000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278;p25" descr="traffic-sign-6747.png">
            <a:extLst>
              <a:ext uri="{FF2B5EF4-FFF2-40B4-BE49-F238E27FC236}">
                <a16:creationId xmlns:a16="http://schemas.microsoft.com/office/drawing/2014/main" id="{145F54B7-D5B2-49A2-D5B9-A65789B6707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90235" y="4475325"/>
            <a:ext cx="108000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278;p25" descr="traffic-sign-6747.png">
            <a:extLst>
              <a:ext uri="{FF2B5EF4-FFF2-40B4-BE49-F238E27FC236}">
                <a16:creationId xmlns:a16="http://schemas.microsoft.com/office/drawing/2014/main" id="{16C29BEE-E946-2786-6E81-037A1805056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7123" y="4475458"/>
            <a:ext cx="108000" cy="10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B7D76E78-1B74-2FB3-4D61-6FCF1B02CE8E}"/>
              </a:ext>
            </a:extLst>
          </p:cNvPr>
          <p:cNvCxnSpPr>
            <a:cxnSpLocks/>
          </p:cNvCxnSpPr>
          <p:nvPr/>
        </p:nvCxnSpPr>
        <p:spPr>
          <a:xfrm flipV="1">
            <a:off x="4686304" y="4281103"/>
            <a:ext cx="44216" cy="35633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89864C7E-A8DF-9638-E2DD-7985EF7CE0AC}"/>
              </a:ext>
            </a:extLst>
          </p:cNvPr>
          <p:cNvCxnSpPr>
            <a:cxnSpLocks/>
          </p:cNvCxnSpPr>
          <p:nvPr/>
        </p:nvCxnSpPr>
        <p:spPr>
          <a:xfrm flipV="1">
            <a:off x="1960752" y="4265792"/>
            <a:ext cx="44216" cy="35633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A9D8BDF-99B4-8273-94B7-14C874CCD6AE}"/>
              </a:ext>
            </a:extLst>
          </p:cNvPr>
          <p:cNvCxnSpPr>
            <a:cxnSpLocks/>
          </p:cNvCxnSpPr>
          <p:nvPr/>
        </p:nvCxnSpPr>
        <p:spPr>
          <a:xfrm flipV="1">
            <a:off x="1982860" y="306872"/>
            <a:ext cx="44216" cy="35633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9CA3D968-EA9C-398D-F129-F4393170F0DA}"/>
              </a:ext>
            </a:extLst>
          </p:cNvPr>
          <p:cNvCxnSpPr>
            <a:cxnSpLocks/>
          </p:cNvCxnSpPr>
          <p:nvPr/>
        </p:nvCxnSpPr>
        <p:spPr>
          <a:xfrm flipV="1">
            <a:off x="4701862" y="273927"/>
            <a:ext cx="44216" cy="35633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B4CCA5AB-94B1-BF1C-C384-E3469866582E}"/>
              </a:ext>
            </a:extLst>
          </p:cNvPr>
          <p:cNvCxnSpPr>
            <a:cxnSpLocks/>
          </p:cNvCxnSpPr>
          <p:nvPr/>
        </p:nvCxnSpPr>
        <p:spPr>
          <a:xfrm flipV="1">
            <a:off x="5497276" y="4342203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4D61127-8881-1B55-2731-CE419DF9A419}"/>
              </a:ext>
            </a:extLst>
          </p:cNvPr>
          <p:cNvCxnSpPr>
            <a:cxnSpLocks/>
          </p:cNvCxnSpPr>
          <p:nvPr/>
        </p:nvCxnSpPr>
        <p:spPr>
          <a:xfrm flipV="1">
            <a:off x="5480146" y="2988704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2C2E943A-B766-704B-DDA0-89C9C06078E5}"/>
              </a:ext>
            </a:extLst>
          </p:cNvPr>
          <p:cNvCxnSpPr>
            <a:cxnSpLocks/>
          </p:cNvCxnSpPr>
          <p:nvPr/>
        </p:nvCxnSpPr>
        <p:spPr>
          <a:xfrm flipV="1">
            <a:off x="7684386" y="4325899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BE3ACD3E-F0E2-CD25-C9CB-8C1DECC14328}"/>
              </a:ext>
            </a:extLst>
          </p:cNvPr>
          <p:cNvCxnSpPr>
            <a:cxnSpLocks/>
          </p:cNvCxnSpPr>
          <p:nvPr/>
        </p:nvCxnSpPr>
        <p:spPr>
          <a:xfrm flipV="1">
            <a:off x="7685318" y="3014557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44ED6341-7B59-70D6-E424-41DAA02056EF}"/>
              </a:ext>
            </a:extLst>
          </p:cNvPr>
          <p:cNvCxnSpPr>
            <a:cxnSpLocks/>
          </p:cNvCxnSpPr>
          <p:nvPr/>
        </p:nvCxnSpPr>
        <p:spPr>
          <a:xfrm flipV="1">
            <a:off x="5503189" y="1714676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476C9D49-341E-BCA2-0AB4-EE3834AF89F9}"/>
              </a:ext>
            </a:extLst>
          </p:cNvPr>
          <p:cNvCxnSpPr>
            <a:cxnSpLocks/>
          </p:cNvCxnSpPr>
          <p:nvPr/>
        </p:nvCxnSpPr>
        <p:spPr>
          <a:xfrm flipV="1">
            <a:off x="7663256" y="1716993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5EC0E3A-27F0-D26D-72B2-CD40D23FDC04}"/>
              </a:ext>
            </a:extLst>
          </p:cNvPr>
          <p:cNvCxnSpPr>
            <a:cxnSpLocks/>
          </p:cNvCxnSpPr>
          <p:nvPr/>
        </p:nvCxnSpPr>
        <p:spPr>
          <a:xfrm flipV="1">
            <a:off x="5495331" y="402579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7F3F56B9-ED44-F99F-8F74-4A209D9728B2}"/>
              </a:ext>
            </a:extLst>
          </p:cNvPr>
          <p:cNvCxnSpPr>
            <a:cxnSpLocks/>
          </p:cNvCxnSpPr>
          <p:nvPr/>
        </p:nvCxnSpPr>
        <p:spPr>
          <a:xfrm flipV="1">
            <a:off x="7659978" y="411204"/>
            <a:ext cx="69329" cy="235619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54" name="Google Shape;278;p25" descr="traffic-sign-6747.png">
            <a:extLst>
              <a:ext uri="{FF2B5EF4-FFF2-40B4-BE49-F238E27FC236}">
                <a16:creationId xmlns:a16="http://schemas.microsoft.com/office/drawing/2014/main" id="{43129F91-C2C9-617F-A683-BCC9EBDCA3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03594" y="1839502"/>
            <a:ext cx="108000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278;p25" descr="traffic-sign-6747.png">
            <a:extLst>
              <a:ext uri="{FF2B5EF4-FFF2-40B4-BE49-F238E27FC236}">
                <a16:creationId xmlns:a16="http://schemas.microsoft.com/office/drawing/2014/main" id="{6D76CA5E-ED04-BA63-6B60-A8B65786BA8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09953" y="511605"/>
            <a:ext cx="108000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278;p25" descr="traffic-sign-6747.png">
            <a:extLst>
              <a:ext uri="{FF2B5EF4-FFF2-40B4-BE49-F238E27FC236}">
                <a16:creationId xmlns:a16="http://schemas.microsoft.com/office/drawing/2014/main" id="{67420947-7AC6-7A78-76FF-45612B0BA93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67028" y="1839502"/>
            <a:ext cx="108000" cy="10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278;p25" descr="traffic-sign-6747.png">
            <a:extLst>
              <a:ext uri="{FF2B5EF4-FFF2-40B4-BE49-F238E27FC236}">
                <a16:creationId xmlns:a16="http://schemas.microsoft.com/office/drawing/2014/main" id="{A8A7A56F-FFD2-6A01-BDF9-6092DC162FF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4254" y="491306"/>
            <a:ext cx="108000" cy="1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249;p25">
            <a:extLst>
              <a:ext uri="{FF2B5EF4-FFF2-40B4-BE49-F238E27FC236}">
                <a16:creationId xmlns:a16="http://schemas.microsoft.com/office/drawing/2014/main" id="{BB2A1C90-64F2-DFF6-1A45-0F4FBCF0A5F9}"/>
              </a:ext>
            </a:extLst>
          </p:cNvPr>
          <p:cNvSpPr/>
          <p:nvPr/>
        </p:nvSpPr>
        <p:spPr>
          <a:xfrm>
            <a:off x="6522260" y="545535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249;p25">
            <a:extLst>
              <a:ext uri="{FF2B5EF4-FFF2-40B4-BE49-F238E27FC236}">
                <a16:creationId xmlns:a16="http://schemas.microsoft.com/office/drawing/2014/main" id="{37B5EF2F-53CD-CC38-626E-6860C832AC58}"/>
              </a:ext>
            </a:extLst>
          </p:cNvPr>
          <p:cNvSpPr/>
          <p:nvPr/>
        </p:nvSpPr>
        <p:spPr>
          <a:xfrm>
            <a:off x="6520494" y="1892849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249;p25">
            <a:extLst>
              <a:ext uri="{FF2B5EF4-FFF2-40B4-BE49-F238E27FC236}">
                <a16:creationId xmlns:a16="http://schemas.microsoft.com/office/drawing/2014/main" id="{700E200E-DD29-32A5-5715-774ABCB049FB}"/>
              </a:ext>
            </a:extLst>
          </p:cNvPr>
          <p:cNvSpPr/>
          <p:nvPr/>
        </p:nvSpPr>
        <p:spPr>
          <a:xfrm>
            <a:off x="6127040" y="942935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249;p25">
            <a:extLst>
              <a:ext uri="{FF2B5EF4-FFF2-40B4-BE49-F238E27FC236}">
                <a16:creationId xmlns:a16="http://schemas.microsoft.com/office/drawing/2014/main" id="{473C1DBC-8027-D279-85A5-5B15FEABB6CD}"/>
              </a:ext>
            </a:extLst>
          </p:cNvPr>
          <p:cNvSpPr/>
          <p:nvPr/>
        </p:nvSpPr>
        <p:spPr>
          <a:xfrm>
            <a:off x="6977123" y="956286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249;p25">
            <a:extLst>
              <a:ext uri="{FF2B5EF4-FFF2-40B4-BE49-F238E27FC236}">
                <a16:creationId xmlns:a16="http://schemas.microsoft.com/office/drawing/2014/main" id="{D21464B9-F8F0-8001-F749-D72953003C35}"/>
              </a:ext>
            </a:extLst>
          </p:cNvPr>
          <p:cNvSpPr/>
          <p:nvPr/>
        </p:nvSpPr>
        <p:spPr>
          <a:xfrm>
            <a:off x="6107974" y="3537915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249;p25">
            <a:extLst>
              <a:ext uri="{FF2B5EF4-FFF2-40B4-BE49-F238E27FC236}">
                <a16:creationId xmlns:a16="http://schemas.microsoft.com/office/drawing/2014/main" id="{DE81C9C7-B025-220E-244D-1AED0C44CFCE}"/>
              </a:ext>
            </a:extLst>
          </p:cNvPr>
          <p:cNvSpPr/>
          <p:nvPr/>
        </p:nvSpPr>
        <p:spPr>
          <a:xfrm>
            <a:off x="6997829" y="3552813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249;p25">
            <a:extLst>
              <a:ext uri="{FF2B5EF4-FFF2-40B4-BE49-F238E27FC236}">
                <a16:creationId xmlns:a16="http://schemas.microsoft.com/office/drawing/2014/main" id="{DF488F99-0758-D292-7802-87FCD4B6B5C6}"/>
              </a:ext>
            </a:extLst>
          </p:cNvPr>
          <p:cNvSpPr/>
          <p:nvPr/>
        </p:nvSpPr>
        <p:spPr>
          <a:xfrm>
            <a:off x="6127953" y="1525709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249;p25">
            <a:extLst>
              <a:ext uri="{FF2B5EF4-FFF2-40B4-BE49-F238E27FC236}">
                <a16:creationId xmlns:a16="http://schemas.microsoft.com/office/drawing/2014/main" id="{99E9F501-A5A8-DF54-9CD4-786C8E7F3B93}"/>
              </a:ext>
            </a:extLst>
          </p:cNvPr>
          <p:cNvSpPr/>
          <p:nvPr/>
        </p:nvSpPr>
        <p:spPr>
          <a:xfrm>
            <a:off x="6992254" y="1540593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249;p25">
            <a:extLst>
              <a:ext uri="{FF2B5EF4-FFF2-40B4-BE49-F238E27FC236}">
                <a16:creationId xmlns:a16="http://schemas.microsoft.com/office/drawing/2014/main" id="{89E52159-60BD-30E5-5B57-1EBDD00B7805}"/>
              </a:ext>
            </a:extLst>
          </p:cNvPr>
          <p:cNvSpPr/>
          <p:nvPr/>
        </p:nvSpPr>
        <p:spPr>
          <a:xfrm>
            <a:off x="7004630" y="4213829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249;p25">
            <a:extLst>
              <a:ext uri="{FF2B5EF4-FFF2-40B4-BE49-F238E27FC236}">
                <a16:creationId xmlns:a16="http://schemas.microsoft.com/office/drawing/2014/main" id="{FA53A4A5-4D3C-8467-6C42-33232CAF79A7}"/>
              </a:ext>
            </a:extLst>
          </p:cNvPr>
          <p:cNvSpPr/>
          <p:nvPr/>
        </p:nvSpPr>
        <p:spPr>
          <a:xfrm>
            <a:off x="6117720" y="4211714"/>
            <a:ext cx="72000" cy="72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F2774C70-800B-7779-BB8A-B737114BF1FE}"/>
              </a:ext>
            </a:extLst>
          </p:cNvPr>
          <p:cNvSpPr txBox="1"/>
          <p:nvPr/>
        </p:nvSpPr>
        <p:spPr>
          <a:xfrm>
            <a:off x="5406574" y="721588"/>
            <a:ext cx="8430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800" i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8m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C695C6D-2897-975A-9A21-ECE8CED7E49F}"/>
              </a:ext>
            </a:extLst>
          </p:cNvPr>
          <p:cNvSpPr/>
          <p:nvPr/>
        </p:nvSpPr>
        <p:spPr>
          <a:xfrm>
            <a:off x="2912699" y="580952"/>
            <a:ext cx="846803" cy="2640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7F035C6-28DE-01A3-A3CE-72178209E8C1}"/>
              </a:ext>
            </a:extLst>
          </p:cNvPr>
          <p:cNvSpPr/>
          <p:nvPr/>
        </p:nvSpPr>
        <p:spPr>
          <a:xfrm>
            <a:off x="2912698" y="4281103"/>
            <a:ext cx="846803" cy="2640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CDDF647B-73FA-6D5C-7681-FCD320DF38FB}"/>
              </a:ext>
            </a:extLst>
          </p:cNvPr>
          <p:cNvSpPr/>
          <p:nvPr/>
        </p:nvSpPr>
        <p:spPr>
          <a:xfrm>
            <a:off x="4433715" y="2355308"/>
            <a:ext cx="900397" cy="36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900" b="1" dirty="0">
                <a:solidFill>
                  <a:schemeClr val="bg1"/>
                </a:solidFill>
              </a:rPr>
              <a:t>RESP</a:t>
            </a:r>
          </a:p>
          <a:p>
            <a:pPr algn="ctr"/>
            <a:r>
              <a:rPr lang="fr-FR" sz="900" b="1" dirty="0">
                <a:solidFill>
                  <a:schemeClr val="bg1"/>
                </a:solidFill>
              </a:rPr>
              <a:t>PLATEAU</a:t>
            </a:r>
          </a:p>
        </p:txBody>
      </p:sp>
      <p:cxnSp>
        <p:nvCxnSpPr>
          <p:cNvPr id="80" name="Connecteur droit 79">
            <a:extLst>
              <a:ext uri="{FF2B5EF4-FFF2-40B4-BE49-F238E27FC236}">
                <a16:creationId xmlns:a16="http://schemas.microsoft.com/office/drawing/2014/main" id="{F8016F15-4BF6-CDB2-FA93-1F533E2EB361}"/>
              </a:ext>
            </a:extLst>
          </p:cNvPr>
          <p:cNvCxnSpPr>
            <a:cxnSpLocks/>
          </p:cNvCxnSpPr>
          <p:nvPr/>
        </p:nvCxnSpPr>
        <p:spPr>
          <a:xfrm flipH="1">
            <a:off x="1450362" y="402579"/>
            <a:ext cx="7850" cy="1580104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756BCBAD-2D65-8844-6B71-B107645C12E5}"/>
              </a:ext>
            </a:extLst>
          </p:cNvPr>
          <p:cNvCxnSpPr>
            <a:cxnSpLocks/>
          </p:cNvCxnSpPr>
          <p:nvPr/>
        </p:nvCxnSpPr>
        <p:spPr>
          <a:xfrm flipH="1">
            <a:off x="1405615" y="3095699"/>
            <a:ext cx="29391" cy="1627352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E3F84772-319E-1633-CC5C-42B66187F4CB}"/>
              </a:ext>
            </a:extLst>
          </p:cNvPr>
          <p:cNvCxnSpPr>
            <a:cxnSpLocks/>
          </p:cNvCxnSpPr>
          <p:nvPr/>
        </p:nvCxnSpPr>
        <p:spPr>
          <a:xfrm>
            <a:off x="1456243" y="238823"/>
            <a:ext cx="6411310" cy="2867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0" name="Rectangle : coins arrondis 89">
            <a:extLst>
              <a:ext uri="{FF2B5EF4-FFF2-40B4-BE49-F238E27FC236}">
                <a16:creationId xmlns:a16="http://schemas.microsoft.com/office/drawing/2014/main" id="{F6120843-B7FB-6229-7437-F5E84123DD0A}"/>
              </a:ext>
            </a:extLst>
          </p:cNvPr>
          <p:cNvSpPr/>
          <p:nvPr/>
        </p:nvSpPr>
        <p:spPr>
          <a:xfrm rot="16200000">
            <a:off x="4812028" y="-1100515"/>
            <a:ext cx="108000" cy="2484000"/>
          </a:xfrm>
          <a:prstGeom prst="roundRect">
            <a:avLst/>
          </a:prstGeom>
          <a:solidFill>
            <a:srgbClr val="E6006D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50" dirty="0">
                <a:solidFill>
                  <a:schemeClr val="bg1"/>
                </a:solidFill>
                <a:ea typeface="Louis George Cafe"/>
              </a:rPr>
              <a:t>ZONE PARENTS</a:t>
            </a:r>
          </a:p>
        </p:txBody>
      </p:sp>
      <p:sp>
        <p:nvSpPr>
          <p:cNvPr id="95" name="Rectangle : coins arrondis 94">
            <a:extLst>
              <a:ext uri="{FF2B5EF4-FFF2-40B4-BE49-F238E27FC236}">
                <a16:creationId xmlns:a16="http://schemas.microsoft.com/office/drawing/2014/main" id="{3325191D-4EB4-A1F7-B2C9-817DFC739E1F}"/>
              </a:ext>
            </a:extLst>
          </p:cNvPr>
          <p:cNvSpPr/>
          <p:nvPr/>
        </p:nvSpPr>
        <p:spPr>
          <a:xfrm rot="10800000">
            <a:off x="1249774" y="880822"/>
            <a:ext cx="108000" cy="1159520"/>
          </a:xfrm>
          <a:prstGeom prst="roundRect">
            <a:avLst/>
          </a:prstGeom>
          <a:solidFill>
            <a:srgbClr val="E6006D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50" dirty="0">
                <a:solidFill>
                  <a:schemeClr val="bg1"/>
                </a:solidFill>
                <a:ea typeface="Louis George Cafe"/>
              </a:rPr>
              <a:t>ZONE PARENTS</a:t>
            </a:r>
          </a:p>
        </p:txBody>
      </p:sp>
      <p:sp>
        <p:nvSpPr>
          <p:cNvPr id="99" name="Rectangle : coins arrondis 98">
            <a:extLst>
              <a:ext uri="{FF2B5EF4-FFF2-40B4-BE49-F238E27FC236}">
                <a16:creationId xmlns:a16="http://schemas.microsoft.com/office/drawing/2014/main" id="{CFFA76C5-37C7-1475-D9FF-A4B6516EA1ED}"/>
              </a:ext>
            </a:extLst>
          </p:cNvPr>
          <p:cNvSpPr/>
          <p:nvPr/>
        </p:nvSpPr>
        <p:spPr>
          <a:xfrm rot="10800000">
            <a:off x="1249774" y="3274986"/>
            <a:ext cx="108000" cy="1159520"/>
          </a:xfrm>
          <a:prstGeom prst="roundRect">
            <a:avLst/>
          </a:prstGeom>
          <a:solidFill>
            <a:srgbClr val="E6006D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50" dirty="0">
                <a:solidFill>
                  <a:schemeClr val="bg1"/>
                </a:solidFill>
                <a:ea typeface="Louis George Cafe"/>
              </a:rPr>
              <a:t>ZONE PARENTS</a:t>
            </a:r>
          </a:p>
        </p:txBody>
      </p: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6F63A452-BCAC-5B30-ADDA-129E7E625554}"/>
              </a:ext>
            </a:extLst>
          </p:cNvPr>
          <p:cNvCxnSpPr>
            <a:cxnSpLocks/>
          </p:cNvCxnSpPr>
          <p:nvPr/>
        </p:nvCxnSpPr>
        <p:spPr>
          <a:xfrm>
            <a:off x="1420310" y="4824524"/>
            <a:ext cx="2673770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7B4FCCAD-D4D3-AB40-0C4E-22CB99B0E842}"/>
              </a:ext>
            </a:extLst>
          </p:cNvPr>
          <p:cNvSpPr/>
          <p:nvPr/>
        </p:nvSpPr>
        <p:spPr>
          <a:xfrm rot="16200000">
            <a:off x="6124047" y="1805638"/>
            <a:ext cx="216024" cy="543244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F6D1AC98-E7A0-431E-BD8F-03F0B82D243D}"/>
              </a:ext>
            </a:extLst>
          </p:cNvPr>
          <p:cNvSpPr/>
          <p:nvPr/>
        </p:nvSpPr>
        <p:spPr>
          <a:xfrm rot="16200000">
            <a:off x="6716020" y="1804557"/>
            <a:ext cx="216024" cy="543244"/>
          </a:xfrm>
          <a:prstGeom prst="roundRect">
            <a:avLst/>
          </a:prstGeom>
          <a:solidFill>
            <a:srgbClr val="92D050"/>
          </a:solidFill>
          <a:ln w="9525">
            <a:solidFill>
              <a:schemeClr val="tx1"/>
            </a:solidFill>
            <a:prstDash val="sysDot"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400" b="1" dirty="0">
                <a:solidFill>
                  <a:schemeClr val="tx1"/>
                </a:solidFill>
              </a:rPr>
              <a:t>E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FC440B1-194D-368D-9A8E-8FE7091BCAB0}"/>
              </a:ext>
            </a:extLst>
          </p:cNvPr>
          <p:cNvSpPr txBox="1"/>
          <p:nvPr/>
        </p:nvSpPr>
        <p:spPr>
          <a:xfrm rot="16200000">
            <a:off x="5307579" y="1145573"/>
            <a:ext cx="84305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800" i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4m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7C9C6E8-80FC-D099-996D-474D0E1ACB49}"/>
              </a:ext>
            </a:extLst>
          </p:cNvPr>
          <p:cNvCxnSpPr>
            <a:cxnSpLocks/>
          </p:cNvCxnSpPr>
          <p:nvPr/>
        </p:nvCxnSpPr>
        <p:spPr>
          <a:xfrm>
            <a:off x="5549475" y="696386"/>
            <a:ext cx="540760" cy="5988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023BD514-3292-E9A3-DB11-512F7CA6308B}"/>
              </a:ext>
            </a:extLst>
          </p:cNvPr>
          <p:cNvCxnSpPr>
            <a:cxnSpLocks/>
          </p:cNvCxnSpPr>
          <p:nvPr/>
        </p:nvCxnSpPr>
        <p:spPr>
          <a:xfrm flipH="1">
            <a:off x="5586799" y="1097724"/>
            <a:ext cx="6623" cy="271926"/>
          </a:xfrm>
          <a:prstGeom prst="line">
            <a:avLst/>
          </a:prstGeom>
          <a:ln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33114D3-7883-8CB1-E7EF-1AEA3802D10B}"/>
              </a:ext>
            </a:extLst>
          </p:cNvPr>
          <p:cNvSpPr/>
          <p:nvPr/>
        </p:nvSpPr>
        <p:spPr>
          <a:xfrm rot="16200000">
            <a:off x="4713137" y="4222737"/>
            <a:ext cx="108000" cy="1159520"/>
          </a:xfrm>
          <a:prstGeom prst="roundRect">
            <a:avLst/>
          </a:prstGeom>
          <a:solidFill>
            <a:srgbClr val="E6006D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050" dirty="0">
                <a:solidFill>
                  <a:schemeClr val="bg1"/>
                </a:solidFill>
                <a:ea typeface="Louis George Cafe"/>
              </a:rPr>
              <a:t>ZONE PARENTS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453F64E-4177-47E8-00FD-69936FE94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899" y="2379392"/>
            <a:ext cx="372252" cy="372252"/>
          </a:xfrm>
          <a:prstGeom prst="rect">
            <a:avLst/>
          </a:prstGeom>
        </p:spPr>
      </p:pic>
      <p:sp>
        <p:nvSpPr>
          <p:cNvPr id="68" name="Google Shape;249;p25">
            <a:extLst>
              <a:ext uri="{FF2B5EF4-FFF2-40B4-BE49-F238E27FC236}">
                <a16:creationId xmlns:a16="http://schemas.microsoft.com/office/drawing/2014/main" id="{614885F5-15FE-476C-9DB9-6B0509ADB3F4}"/>
              </a:ext>
            </a:extLst>
          </p:cNvPr>
          <p:cNvSpPr/>
          <p:nvPr/>
        </p:nvSpPr>
        <p:spPr>
          <a:xfrm>
            <a:off x="1633301" y="1570682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249;p25">
            <a:extLst>
              <a:ext uri="{FF2B5EF4-FFF2-40B4-BE49-F238E27FC236}">
                <a16:creationId xmlns:a16="http://schemas.microsoft.com/office/drawing/2014/main" id="{26AC3774-CDA7-D5DC-D6F0-80871B56D43C}"/>
              </a:ext>
            </a:extLst>
          </p:cNvPr>
          <p:cNvSpPr/>
          <p:nvPr/>
        </p:nvSpPr>
        <p:spPr>
          <a:xfrm>
            <a:off x="1829364" y="1574600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249;p25">
            <a:extLst>
              <a:ext uri="{FF2B5EF4-FFF2-40B4-BE49-F238E27FC236}">
                <a16:creationId xmlns:a16="http://schemas.microsoft.com/office/drawing/2014/main" id="{BAA90FE4-6CE1-1FEC-404E-009FD5580D83}"/>
              </a:ext>
            </a:extLst>
          </p:cNvPr>
          <p:cNvSpPr/>
          <p:nvPr/>
        </p:nvSpPr>
        <p:spPr>
          <a:xfrm>
            <a:off x="1629122" y="2092942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249;p25">
            <a:extLst>
              <a:ext uri="{FF2B5EF4-FFF2-40B4-BE49-F238E27FC236}">
                <a16:creationId xmlns:a16="http://schemas.microsoft.com/office/drawing/2014/main" id="{AF90627B-BB85-920F-80CA-82EDE09C557D}"/>
              </a:ext>
            </a:extLst>
          </p:cNvPr>
          <p:cNvSpPr/>
          <p:nvPr/>
        </p:nvSpPr>
        <p:spPr>
          <a:xfrm>
            <a:off x="1830990" y="2098942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249;p25">
            <a:extLst>
              <a:ext uri="{FF2B5EF4-FFF2-40B4-BE49-F238E27FC236}">
                <a16:creationId xmlns:a16="http://schemas.microsoft.com/office/drawing/2014/main" id="{B0E615DF-B368-621C-09E9-CDB6D93D0059}"/>
              </a:ext>
            </a:extLst>
          </p:cNvPr>
          <p:cNvSpPr/>
          <p:nvPr/>
        </p:nvSpPr>
        <p:spPr>
          <a:xfrm>
            <a:off x="1632176" y="3035596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249;p25">
            <a:extLst>
              <a:ext uri="{FF2B5EF4-FFF2-40B4-BE49-F238E27FC236}">
                <a16:creationId xmlns:a16="http://schemas.microsoft.com/office/drawing/2014/main" id="{B25B0F2C-4D58-8712-C7EA-E4886C09166A}"/>
              </a:ext>
            </a:extLst>
          </p:cNvPr>
          <p:cNvSpPr/>
          <p:nvPr/>
        </p:nvSpPr>
        <p:spPr>
          <a:xfrm>
            <a:off x="1827373" y="303451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249;p25">
            <a:extLst>
              <a:ext uri="{FF2B5EF4-FFF2-40B4-BE49-F238E27FC236}">
                <a16:creationId xmlns:a16="http://schemas.microsoft.com/office/drawing/2014/main" id="{D4134320-00D1-52B8-151E-8E2AA8F5F74B}"/>
              </a:ext>
            </a:extLst>
          </p:cNvPr>
          <p:cNvSpPr/>
          <p:nvPr/>
        </p:nvSpPr>
        <p:spPr>
          <a:xfrm>
            <a:off x="1628199" y="355281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249;p25">
            <a:extLst>
              <a:ext uri="{FF2B5EF4-FFF2-40B4-BE49-F238E27FC236}">
                <a16:creationId xmlns:a16="http://schemas.microsoft.com/office/drawing/2014/main" id="{27B8106C-8EA3-CE5A-41DA-D5651045EC2A}"/>
              </a:ext>
            </a:extLst>
          </p:cNvPr>
          <p:cNvSpPr/>
          <p:nvPr/>
        </p:nvSpPr>
        <p:spPr>
          <a:xfrm>
            <a:off x="1823491" y="355281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249;p25">
            <a:extLst>
              <a:ext uri="{FF2B5EF4-FFF2-40B4-BE49-F238E27FC236}">
                <a16:creationId xmlns:a16="http://schemas.microsoft.com/office/drawing/2014/main" id="{AD247A04-CE12-793D-18AB-CED1B7CC0F8F}"/>
              </a:ext>
            </a:extLst>
          </p:cNvPr>
          <p:cNvSpPr/>
          <p:nvPr/>
        </p:nvSpPr>
        <p:spPr>
          <a:xfrm>
            <a:off x="5943539" y="196170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249;p25">
            <a:extLst>
              <a:ext uri="{FF2B5EF4-FFF2-40B4-BE49-F238E27FC236}">
                <a16:creationId xmlns:a16="http://schemas.microsoft.com/office/drawing/2014/main" id="{2362421D-A001-DDAF-D58A-7CDF51B38497}"/>
              </a:ext>
            </a:extLst>
          </p:cNvPr>
          <p:cNvSpPr/>
          <p:nvPr/>
        </p:nvSpPr>
        <p:spPr>
          <a:xfrm>
            <a:off x="5943335" y="2120555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249;p25">
            <a:extLst>
              <a:ext uri="{FF2B5EF4-FFF2-40B4-BE49-F238E27FC236}">
                <a16:creationId xmlns:a16="http://schemas.microsoft.com/office/drawing/2014/main" id="{E0B5C357-F34D-4CC6-A814-B0799477C258}"/>
              </a:ext>
            </a:extLst>
          </p:cNvPr>
          <p:cNvSpPr/>
          <p:nvPr/>
        </p:nvSpPr>
        <p:spPr>
          <a:xfrm>
            <a:off x="6444219" y="195589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249;p25">
            <a:extLst>
              <a:ext uri="{FF2B5EF4-FFF2-40B4-BE49-F238E27FC236}">
                <a16:creationId xmlns:a16="http://schemas.microsoft.com/office/drawing/2014/main" id="{4A30F428-E773-A97D-83C4-133342FB0D4D}"/>
              </a:ext>
            </a:extLst>
          </p:cNvPr>
          <p:cNvSpPr/>
          <p:nvPr/>
        </p:nvSpPr>
        <p:spPr>
          <a:xfrm>
            <a:off x="6443466" y="2129667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249;p25">
            <a:extLst>
              <a:ext uri="{FF2B5EF4-FFF2-40B4-BE49-F238E27FC236}">
                <a16:creationId xmlns:a16="http://schemas.microsoft.com/office/drawing/2014/main" id="{03910225-2A2C-E9D8-C0DF-CD10CE99F36D}"/>
              </a:ext>
            </a:extLst>
          </p:cNvPr>
          <p:cNvSpPr/>
          <p:nvPr/>
        </p:nvSpPr>
        <p:spPr>
          <a:xfrm>
            <a:off x="6536052" y="1954017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9;p25">
            <a:extLst>
              <a:ext uri="{FF2B5EF4-FFF2-40B4-BE49-F238E27FC236}">
                <a16:creationId xmlns:a16="http://schemas.microsoft.com/office/drawing/2014/main" id="{B184F571-6572-9600-8C44-7BBA445CAD35}"/>
              </a:ext>
            </a:extLst>
          </p:cNvPr>
          <p:cNvSpPr/>
          <p:nvPr/>
        </p:nvSpPr>
        <p:spPr>
          <a:xfrm>
            <a:off x="6537887" y="2132531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49;p25">
            <a:extLst>
              <a:ext uri="{FF2B5EF4-FFF2-40B4-BE49-F238E27FC236}">
                <a16:creationId xmlns:a16="http://schemas.microsoft.com/office/drawing/2014/main" id="{D773DEAD-6D2E-E75B-FFBF-AB2B012FE71C}"/>
              </a:ext>
            </a:extLst>
          </p:cNvPr>
          <p:cNvSpPr/>
          <p:nvPr/>
        </p:nvSpPr>
        <p:spPr>
          <a:xfrm>
            <a:off x="7042443" y="2130610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249;p25">
            <a:extLst>
              <a:ext uri="{FF2B5EF4-FFF2-40B4-BE49-F238E27FC236}">
                <a16:creationId xmlns:a16="http://schemas.microsoft.com/office/drawing/2014/main" id="{6DC3B99E-7A28-5BE6-9829-6D61D119200F}"/>
              </a:ext>
            </a:extLst>
          </p:cNvPr>
          <p:cNvSpPr/>
          <p:nvPr/>
        </p:nvSpPr>
        <p:spPr>
          <a:xfrm>
            <a:off x="7050259" y="1950775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249;p25">
            <a:extLst>
              <a:ext uri="{FF2B5EF4-FFF2-40B4-BE49-F238E27FC236}">
                <a16:creationId xmlns:a16="http://schemas.microsoft.com/office/drawing/2014/main" id="{353D96B3-F08F-FBF4-5754-AC78A4EA06C6}"/>
              </a:ext>
            </a:extLst>
          </p:cNvPr>
          <p:cNvSpPr/>
          <p:nvPr/>
        </p:nvSpPr>
        <p:spPr>
          <a:xfrm>
            <a:off x="5955799" y="291178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249;p25">
            <a:extLst>
              <a:ext uri="{FF2B5EF4-FFF2-40B4-BE49-F238E27FC236}">
                <a16:creationId xmlns:a16="http://schemas.microsoft.com/office/drawing/2014/main" id="{AB650726-79AE-B24A-CF74-702AF3BABC9D}"/>
              </a:ext>
            </a:extLst>
          </p:cNvPr>
          <p:cNvSpPr/>
          <p:nvPr/>
        </p:nvSpPr>
        <p:spPr>
          <a:xfrm>
            <a:off x="5960096" y="3080470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249;p25">
            <a:extLst>
              <a:ext uri="{FF2B5EF4-FFF2-40B4-BE49-F238E27FC236}">
                <a16:creationId xmlns:a16="http://schemas.microsoft.com/office/drawing/2014/main" id="{79B7B5C1-D74C-73BA-1789-8652A6B1FB27}"/>
              </a:ext>
            </a:extLst>
          </p:cNvPr>
          <p:cNvSpPr/>
          <p:nvPr/>
        </p:nvSpPr>
        <p:spPr>
          <a:xfrm>
            <a:off x="6463357" y="2906165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249;p25">
            <a:extLst>
              <a:ext uri="{FF2B5EF4-FFF2-40B4-BE49-F238E27FC236}">
                <a16:creationId xmlns:a16="http://schemas.microsoft.com/office/drawing/2014/main" id="{5EA4D7D6-A703-CAB6-C42D-1521269491B0}"/>
              </a:ext>
            </a:extLst>
          </p:cNvPr>
          <p:cNvSpPr/>
          <p:nvPr/>
        </p:nvSpPr>
        <p:spPr>
          <a:xfrm>
            <a:off x="6463357" y="3082865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249;p25">
            <a:extLst>
              <a:ext uri="{FF2B5EF4-FFF2-40B4-BE49-F238E27FC236}">
                <a16:creationId xmlns:a16="http://schemas.microsoft.com/office/drawing/2014/main" id="{3CF19EC0-70B7-FBD3-F008-20A75F9F05C6}"/>
              </a:ext>
            </a:extLst>
          </p:cNvPr>
          <p:cNvSpPr/>
          <p:nvPr/>
        </p:nvSpPr>
        <p:spPr>
          <a:xfrm>
            <a:off x="6569886" y="2909174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249;p25">
            <a:extLst>
              <a:ext uri="{FF2B5EF4-FFF2-40B4-BE49-F238E27FC236}">
                <a16:creationId xmlns:a16="http://schemas.microsoft.com/office/drawing/2014/main" id="{1660B051-7A15-BC26-41C9-4658798366C3}"/>
              </a:ext>
            </a:extLst>
          </p:cNvPr>
          <p:cNvSpPr/>
          <p:nvPr/>
        </p:nvSpPr>
        <p:spPr>
          <a:xfrm>
            <a:off x="7076341" y="2901104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249;p25">
            <a:extLst>
              <a:ext uri="{FF2B5EF4-FFF2-40B4-BE49-F238E27FC236}">
                <a16:creationId xmlns:a16="http://schemas.microsoft.com/office/drawing/2014/main" id="{A3B63F5D-CF40-E8BC-D677-3BF4A32D0549}"/>
              </a:ext>
            </a:extLst>
          </p:cNvPr>
          <p:cNvSpPr/>
          <p:nvPr/>
        </p:nvSpPr>
        <p:spPr>
          <a:xfrm>
            <a:off x="6566598" y="3082723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249;p25">
            <a:extLst>
              <a:ext uri="{FF2B5EF4-FFF2-40B4-BE49-F238E27FC236}">
                <a16:creationId xmlns:a16="http://schemas.microsoft.com/office/drawing/2014/main" id="{BB87024A-6774-AD0E-67F3-9ED6FB8E1F60}"/>
              </a:ext>
            </a:extLst>
          </p:cNvPr>
          <p:cNvSpPr/>
          <p:nvPr/>
        </p:nvSpPr>
        <p:spPr>
          <a:xfrm>
            <a:off x="7082298" y="3078574"/>
            <a:ext cx="72000" cy="72000"/>
          </a:xfrm>
          <a:prstGeom prst="ellipse">
            <a:avLst/>
          </a:prstGeom>
          <a:solidFill>
            <a:srgbClr val="246FA8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1138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5A8885B-66F2-400E-3BEB-275DBAFF17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" y="-1"/>
            <a:ext cx="9143858" cy="51435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A6A8A6C-F868-717F-B361-9FFCA7A39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9472678"/>
              </p:ext>
            </p:extLst>
          </p:nvPr>
        </p:nvGraphicFramePr>
        <p:xfrm>
          <a:off x="1115616" y="838874"/>
          <a:ext cx="7264147" cy="38135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67293">
                  <a:extLst>
                    <a:ext uri="{9D8B030D-6E8A-4147-A177-3AD203B41FA5}">
                      <a16:colId xmlns:a16="http://schemas.microsoft.com/office/drawing/2014/main" val="1752765848"/>
                    </a:ext>
                  </a:extLst>
                </a:gridCol>
                <a:gridCol w="2075471">
                  <a:extLst>
                    <a:ext uri="{9D8B030D-6E8A-4147-A177-3AD203B41FA5}">
                      <a16:colId xmlns:a16="http://schemas.microsoft.com/office/drawing/2014/main" val="3040569469"/>
                    </a:ext>
                  </a:extLst>
                </a:gridCol>
                <a:gridCol w="2421383">
                  <a:extLst>
                    <a:ext uri="{9D8B030D-6E8A-4147-A177-3AD203B41FA5}">
                      <a16:colId xmlns:a16="http://schemas.microsoft.com/office/drawing/2014/main" val="49709164"/>
                    </a:ext>
                  </a:extLst>
                </a:gridCol>
              </a:tblGrid>
              <a:tr h="259137">
                <a:tc>
                  <a:txBody>
                    <a:bodyPr/>
                    <a:lstStyle/>
                    <a:p>
                      <a:pPr algn="ctr"/>
                      <a:endParaRPr lang="fr-FR" sz="1100" baseline="0" dirty="0">
                        <a:solidFill>
                          <a:schemeClr val="bg1"/>
                        </a:solidFill>
                        <a:latin typeface="Louis George Café" panose="020B0600020202020204" pitchFamily="34" charset="0"/>
                        <a:ea typeface="Louis George Cafe"/>
                      </a:endParaRP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Foot à 8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Foot à 5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68195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ZONE GARDIENNE DE BUT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26 m x 13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Zone à 8 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3486882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HORS – JEU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Ligne médiane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Non</a:t>
                      </a:r>
                    </a:p>
                  </a:txBody>
                  <a:tcPr anchor="ctr">
                    <a:solidFill>
                      <a:srgbClr val="246F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828954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TAILLE DES BUTS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6 m x 2,10 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4 m x 1,5m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4151353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TAILLE DES BALLONS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T4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T4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842196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ENGAGEMENT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Au centre du terrain, interdiction de marquer directement.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latin typeface="Louis George Café" panose="020B0600020202020204" pitchFamily="34" charset="0"/>
                        <a:ea typeface="Louis George Cafe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0665416"/>
                  </a:ext>
                </a:extLst>
              </a:tr>
              <a:tr h="261629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TOUCHE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baseline="0" dirty="0">
                          <a:solidFill>
                            <a:schemeClr val="tx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A la main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Au pied - passe (4 secondes)</a:t>
                      </a:r>
                    </a:p>
                  </a:txBody>
                  <a:tcPr anchor="ctr">
                    <a:solidFill>
                      <a:srgbClr val="246F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281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CORNER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Au pied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bg1"/>
                          </a:solidFill>
                        </a:rPr>
                        <a:t>Au pied (4 secondes)</a:t>
                      </a:r>
                      <a:endParaRPr sz="11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246F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404983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COUP DE PIED DE REPARATION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9m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Sur la ligne des 8 m, face au but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5262059"/>
                  </a:ext>
                </a:extLst>
              </a:tr>
              <a:tr h="259137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MISE A DISTANCE DES JOUEUSES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6m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4m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5655411"/>
                  </a:ext>
                </a:extLst>
              </a:tr>
              <a:tr h="701486">
                <a:tc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PRISE DE BALLE A LA MAIN DE LA GARDIENNE SUR UNE PASSE EN RETRAIT VOLONTAIRE D’UNE PARTENAIRE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Interdite sinon CF indirect ramené perpendiculairement à la ligne des 13m (F8) / 8m (F5)</a:t>
                      </a:r>
                    </a:p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Mur autorisé à 6 m autorisée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3590084"/>
                  </a:ext>
                </a:extLst>
              </a:tr>
              <a:tr h="259137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RELANCE DE LA GARDIENNE</a:t>
                      </a:r>
                    </a:p>
                  </a:txBody>
                  <a:tcPr anchor="ctr">
                    <a:solidFill>
                      <a:srgbClr val="E4658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latin typeface="Louis George Café" panose="020B0600020202020204" pitchFamily="34" charset="0"/>
                          <a:ea typeface="Louis George Cafe"/>
                        </a:rPr>
                        <a:t>Volée et demi-volée interdite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latin typeface="Louis George Café" panose="020B0600020202020204" pitchFamily="34" charset="0"/>
                        <a:ea typeface="Louis George Cafe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9977951"/>
                  </a:ext>
                </a:extLst>
              </a:tr>
              <a:tr h="259137">
                <a:tc vMerge="1">
                  <a:txBody>
                    <a:bodyPr/>
                    <a:lstStyle/>
                    <a:p>
                      <a:pPr algn="ctr"/>
                      <a:endParaRPr lang="fr-FR" sz="1200" baseline="0" dirty="0">
                        <a:latin typeface="Louis George Café" panose="020B0600020202020204" pitchFamily="34" charset="0"/>
                        <a:ea typeface="Louis George Cafe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aseline="0" dirty="0">
                          <a:solidFill>
                            <a:schemeClr val="bg1"/>
                          </a:solidFill>
                          <a:latin typeface="Louis George Café" panose="020B0600020202020204" pitchFamily="34" charset="0"/>
                          <a:ea typeface="Louis George Cafe"/>
                        </a:rPr>
                        <a:t>Relance protégée</a:t>
                      </a:r>
                    </a:p>
                  </a:txBody>
                  <a:tcPr anchor="ctr">
                    <a:solidFill>
                      <a:srgbClr val="246F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869012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57521746-79A1-7E86-84D0-E1BF4EA5FF72}"/>
              </a:ext>
            </a:extLst>
          </p:cNvPr>
          <p:cNvSpPr txBox="1"/>
          <p:nvPr/>
        </p:nvSpPr>
        <p:spPr>
          <a:xfrm>
            <a:off x="-1476672" y="4740501"/>
            <a:ext cx="697205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05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Temps de jeu égal pour toutes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A00DEF3-E106-896B-F6D3-2D07A2E6B19F}"/>
              </a:ext>
            </a:extLst>
          </p:cNvPr>
          <p:cNvSpPr txBox="1"/>
          <p:nvPr/>
        </p:nvSpPr>
        <p:spPr>
          <a:xfrm>
            <a:off x="1354895" y="114668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LES REGLES DU JEU</a:t>
            </a:r>
          </a:p>
        </p:txBody>
      </p:sp>
    </p:spTree>
    <p:extLst>
      <p:ext uri="{BB962C8B-B14F-4D97-AF65-F5344CB8AC3E}">
        <p14:creationId xmlns:p14="http://schemas.microsoft.com/office/powerpoint/2010/main" val="345662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BC424-A6B1-D3D9-B9AA-9922EF20E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2D50BB9-CA18-B7AE-0B76-A36FB4A07C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" y="-107226"/>
            <a:ext cx="9143858" cy="5143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29EB011-C237-183D-5370-8231576ED6D5}"/>
              </a:ext>
            </a:extLst>
          </p:cNvPr>
          <p:cNvSpPr txBox="1"/>
          <p:nvPr/>
        </p:nvSpPr>
        <p:spPr>
          <a:xfrm>
            <a:off x="1354895" y="114668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LES REGLES DU JEU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A351044-5037-18E0-F915-310312961B37}"/>
              </a:ext>
            </a:extLst>
          </p:cNvPr>
          <p:cNvCxnSpPr/>
          <p:nvPr/>
        </p:nvCxnSpPr>
        <p:spPr>
          <a:xfrm>
            <a:off x="1312460" y="1370725"/>
            <a:ext cx="301369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EE2D399A-E858-4CEF-29D0-376B8EF9BB90}"/>
              </a:ext>
            </a:extLst>
          </p:cNvPr>
          <p:cNvSpPr/>
          <p:nvPr/>
        </p:nvSpPr>
        <p:spPr>
          <a:xfrm>
            <a:off x="1809947" y="1370725"/>
            <a:ext cx="1929809" cy="1010392"/>
          </a:xfrm>
          <a:prstGeom prst="rect">
            <a:avLst/>
          </a:prstGeom>
          <a:noFill/>
          <a:ln w="28575">
            <a:solidFill>
              <a:srgbClr val="354F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2771F7-C697-0122-4C38-F5E39CFEE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849" y="797104"/>
            <a:ext cx="949506" cy="750725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FAF58494-02E8-B462-5F1A-B9899F0D011E}"/>
              </a:ext>
            </a:extLst>
          </p:cNvPr>
          <p:cNvSpPr/>
          <p:nvPr/>
        </p:nvSpPr>
        <p:spPr>
          <a:xfrm>
            <a:off x="2724557" y="2067746"/>
            <a:ext cx="94752" cy="834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BBF4D4-62E5-06E2-D82A-C7AAEB13B937}"/>
              </a:ext>
            </a:extLst>
          </p:cNvPr>
          <p:cNvSpPr/>
          <p:nvPr/>
        </p:nvSpPr>
        <p:spPr>
          <a:xfrm>
            <a:off x="2361774" y="1370724"/>
            <a:ext cx="826154" cy="715269"/>
          </a:xfrm>
          <a:prstGeom prst="rect">
            <a:avLst/>
          </a:prstGeom>
          <a:noFill/>
          <a:ln w="28575">
            <a:solidFill>
              <a:srgbClr val="354F8B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3CFA91-8C6F-A860-4AEA-2858413789A0}"/>
              </a:ext>
            </a:extLst>
          </p:cNvPr>
          <p:cNvSpPr/>
          <p:nvPr/>
        </p:nvSpPr>
        <p:spPr>
          <a:xfrm>
            <a:off x="2361775" y="1367458"/>
            <a:ext cx="826154" cy="715269"/>
          </a:xfrm>
          <a:prstGeom prst="rect">
            <a:avLst/>
          </a:prstGeom>
          <a:solidFill>
            <a:srgbClr val="354F8B"/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E04199C-4DCB-D7A4-969C-C023755B91F5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394162" y="1430461"/>
            <a:ext cx="175653" cy="1756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3AF667C-309D-E231-6E7F-3BB255DAD0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6817" y="1851969"/>
            <a:ext cx="173751" cy="17375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83BCF37-2FC5-B624-84D4-E4245326DC73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956872" y="1511415"/>
            <a:ext cx="175653" cy="175653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BF93898-3577-0C84-0959-EE75E4F9B100}"/>
              </a:ext>
            </a:extLst>
          </p:cNvPr>
          <p:cNvCxnSpPr/>
          <p:nvPr/>
        </p:nvCxnSpPr>
        <p:spPr>
          <a:xfrm>
            <a:off x="5068155" y="1354017"/>
            <a:ext cx="3013697" cy="0"/>
          </a:xfrm>
          <a:prstGeom prst="line">
            <a:avLst/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E925A94-2077-A280-C575-3F9346C8B8B1}"/>
              </a:ext>
            </a:extLst>
          </p:cNvPr>
          <p:cNvSpPr/>
          <p:nvPr/>
        </p:nvSpPr>
        <p:spPr>
          <a:xfrm>
            <a:off x="5565642" y="1354017"/>
            <a:ext cx="1929809" cy="1010392"/>
          </a:xfrm>
          <a:prstGeom prst="rect">
            <a:avLst/>
          </a:prstGeom>
          <a:noFill/>
          <a:ln w="28575">
            <a:solidFill>
              <a:srgbClr val="354F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3DBBBA46-AEA8-9336-3507-D79D512117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875" y="765728"/>
            <a:ext cx="949506" cy="750725"/>
          </a:xfrm>
          <a:prstGeom prst="rect">
            <a:avLst/>
          </a:prstGeom>
        </p:spPr>
      </p:pic>
      <p:sp>
        <p:nvSpPr>
          <p:cNvPr id="20" name="Ellipse 19">
            <a:extLst>
              <a:ext uri="{FF2B5EF4-FFF2-40B4-BE49-F238E27FC236}">
                <a16:creationId xmlns:a16="http://schemas.microsoft.com/office/drawing/2014/main" id="{8B90D08E-B183-1E67-A083-CA3F375C3EAA}"/>
              </a:ext>
            </a:extLst>
          </p:cNvPr>
          <p:cNvSpPr/>
          <p:nvPr/>
        </p:nvSpPr>
        <p:spPr>
          <a:xfrm>
            <a:off x="6480252" y="2051038"/>
            <a:ext cx="94752" cy="8349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pic>
        <p:nvPicPr>
          <p:cNvPr id="37" name="Google Shape;205;p25">
            <a:extLst>
              <a:ext uri="{FF2B5EF4-FFF2-40B4-BE49-F238E27FC236}">
                <a16:creationId xmlns:a16="http://schemas.microsoft.com/office/drawing/2014/main" id="{0D9741DE-8AB3-3BB4-3223-0AB8DA2F8B2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0800000">
            <a:off x="6303265" y="1234310"/>
            <a:ext cx="418019" cy="305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05;p25">
            <a:extLst>
              <a:ext uri="{FF2B5EF4-FFF2-40B4-BE49-F238E27FC236}">
                <a16:creationId xmlns:a16="http://schemas.microsoft.com/office/drawing/2014/main" id="{A2A12F35-FC0F-A1E2-5F24-8F36D6263E6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8905967">
            <a:off x="5557535" y="1347178"/>
            <a:ext cx="418019" cy="3057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" name="Google Shape;228;p25">
            <a:extLst>
              <a:ext uri="{FF2B5EF4-FFF2-40B4-BE49-F238E27FC236}">
                <a16:creationId xmlns:a16="http://schemas.microsoft.com/office/drawing/2014/main" id="{CB11978C-5CC8-F452-EB39-A8FFB6F18C06}"/>
              </a:ext>
            </a:extLst>
          </p:cNvPr>
          <p:cNvGrpSpPr/>
          <p:nvPr/>
        </p:nvGrpSpPr>
        <p:grpSpPr>
          <a:xfrm>
            <a:off x="6064877" y="2416451"/>
            <a:ext cx="415375" cy="198452"/>
            <a:chOff x="0" y="0"/>
            <a:chExt cx="519750" cy="279750"/>
          </a:xfrm>
        </p:grpSpPr>
        <p:sp>
          <p:nvSpPr>
            <p:cNvPr id="42" name="Google Shape;229;p25">
              <a:extLst>
                <a:ext uri="{FF2B5EF4-FFF2-40B4-BE49-F238E27FC236}">
                  <a16:creationId xmlns:a16="http://schemas.microsoft.com/office/drawing/2014/main" id="{1F3B882F-0800-BD91-6EB9-64B4786DE750}"/>
                </a:ext>
              </a:extLst>
            </p:cNvPr>
            <p:cNvSpPr/>
            <p:nvPr/>
          </p:nvSpPr>
          <p:spPr>
            <a:xfrm>
              <a:off x="0" y="77440"/>
              <a:ext cx="519750" cy="202310"/>
            </a:xfrm>
            <a:custGeom>
              <a:avLst/>
              <a:gdLst/>
              <a:ahLst/>
              <a:cxnLst/>
              <a:rect l="l" t="t" r="r" b="b"/>
              <a:pathLst>
                <a:path w="21600" h="16201" extrusionOk="0">
                  <a:moveTo>
                    <a:pt x="21600" y="445"/>
                  </a:moveTo>
                  <a:cubicBezTo>
                    <a:pt x="14394" y="21600"/>
                    <a:pt x="7194" y="21452"/>
                    <a:pt x="0" y="0"/>
                  </a:cubicBezTo>
                </a:path>
              </a:pathLst>
            </a:cu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38100" dist="12700" dir="5400000" rotWithShape="0">
                <a:srgbClr val="000000">
                  <a:alpha val="3725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230;p25">
              <a:extLst>
                <a:ext uri="{FF2B5EF4-FFF2-40B4-BE49-F238E27FC236}">
                  <a16:creationId xmlns:a16="http://schemas.microsoft.com/office/drawing/2014/main" id="{D10F02EB-35CA-D60C-9379-3E06E2F33AA5}"/>
                </a:ext>
              </a:extLst>
            </p:cNvPr>
            <p:cNvSpPr/>
            <p:nvPr/>
          </p:nvSpPr>
          <p:spPr>
            <a:xfrm>
              <a:off x="128256" y="0"/>
              <a:ext cx="263100" cy="268800"/>
            </a:xfrm>
            <a:prstGeom prst="ellipse">
              <a:avLst/>
            </a:prstGeom>
            <a:solidFill>
              <a:srgbClr val="0070C0"/>
            </a:solidFill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4" name="Google Shape;215;p25" descr="pelota.gif">
            <a:extLst>
              <a:ext uri="{FF2B5EF4-FFF2-40B4-BE49-F238E27FC236}">
                <a16:creationId xmlns:a16="http://schemas.microsoft.com/office/drawing/2014/main" id="{BBB67EB3-72AD-7C90-EA94-6758685316F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19897" y="1530772"/>
            <a:ext cx="171642" cy="1835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" name="Google Shape;279;p25">
            <a:extLst>
              <a:ext uri="{FF2B5EF4-FFF2-40B4-BE49-F238E27FC236}">
                <a16:creationId xmlns:a16="http://schemas.microsoft.com/office/drawing/2014/main" id="{DA998748-0575-6D63-8627-BBFE06D055FB}"/>
              </a:ext>
            </a:extLst>
          </p:cNvPr>
          <p:cNvCxnSpPr>
            <a:cxnSpLocks/>
          </p:cNvCxnSpPr>
          <p:nvPr/>
        </p:nvCxnSpPr>
        <p:spPr>
          <a:xfrm flipH="1" flipV="1">
            <a:off x="5893851" y="1644458"/>
            <a:ext cx="501376" cy="15311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  <a:effectLst>
            <a:outerShdw blurRad="39999" dist="23000" dir="5400000" rotWithShape="0">
              <a:srgbClr val="000000">
                <a:alpha val="34120"/>
              </a:srgbClr>
            </a:outerShdw>
          </a:effectLst>
        </p:spPr>
      </p:cxnSp>
      <p:cxnSp>
        <p:nvCxnSpPr>
          <p:cNvPr id="47" name="Google Shape;150;p25">
            <a:extLst>
              <a:ext uri="{FF2B5EF4-FFF2-40B4-BE49-F238E27FC236}">
                <a16:creationId xmlns:a16="http://schemas.microsoft.com/office/drawing/2014/main" id="{4C69AF85-E0D2-4D3E-7CD5-40E1AA38191B}"/>
              </a:ext>
            </a:extLst>
          </p:cNvPr>
          <p:cNvCxnSpPr>
            <a:cxnSpLocks/>
          </p:cNvCxnSpPr>
          <p:nvPr/>
        </p:nvCxnSpPr>
        <p:spPr>
          <a:xfrm flipH="1" flipV="1">
            <a:off x="6144539" y="1926341"/>
            <a:ext cx="158726" cy="481356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ot"/>
            <a:round/>
            <a:headEnd type="none" w="sm" len="sm"/>
            <a:tailEnd type="triangle" w="lg" len="lg"/>
          </a:ln>
        </p:spPr>
      </p:cxnSp>
      <p:pic>
        <p:nvPicPr>
          <p:cNvPr id="49" name="Image 48">
            <a:extLst>
              <a:ext uri="{FF2B5EF4-FFF2-40B4-BE49-F238E27FC236}">
                <a16:creationId xmlns:a16="http://schemas.microsoft.com/office/drawing/2014/main" id="{25C6B9FE-BED4-2BB4-68B3-A9C7FD3A8D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90538" y="2815332"/>
            <a:ext cx="3057539" cy="824544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B9A0D26-A30A-092B-9CCA-8DAD966873F3}"/>
              </a:ext>
            </a:extLst>
          </p:cNvPr>
          <p:cNvSpPr txBox="1"/>
          <p:nvPr/>
        </p:nvSpPr>
        <p:spPr>
          <a:xfrm>
            <a:off x="1194438" y="2785234"/>
            <a:ext cx="32497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Aptos" panose="020B0004020202020204" pitchFamily="34" charset="0"/>
              </a:rPr>
              <a:t>Coups de pied de but</a:t>
            </a:r>
          </a:p>
          <a:p>
            <a:pPr algn="ctr"/>
            <a:r>
              <a:rPr lang="fr-FR" sz="1100" dirty="0">
                <a:latin typeface="Aptos" panose="020B0004020202020204" pitchFamily="34" charset="0"/>
              </a:rPr>
              <a:t>A réaliser obligatoirement par la gardienne de but. </a:t>
            </a:r>
          </a:p>
          <a:p>
            <a:pPr algn="ctr"/>
            <a:r>
              <a:rPr lang="fr-FR" sz="1100" dirty="0">
                <a:latin typeface="Aptos" panose="020B0004020202020204" pitchFamily="34" charset="0"/>
              </a:rPr>
              <a:t>F8 : Le ballon est placé entre la ligne le but et la ligne des 9 mètres.</a:t>
            </a:r>
          </a:p>
          <a:p>
            <a:pPr algn="ctr"/>
            <a:endParaRPr lang="fr-FR" sz="1100" dirty="0">
              <a:latin typeface="Aptos" panose="020B0004020202020204" pitchFamily="34" charset="0"/>
            </a:endParaRPr>
          </a:p>
          <a:p>
            <a:pPr algn="ctr"/>
            <a:endParaRPr lang="fr-FR" sz="1100" dirty="0">
              <a:latin typeface="Aptos" panose="020B0004020202020204" pitchFamily="34" charset="0"/>
            </a:endParaRPr>
          </a:p>
          <a:p>
            <a:pPr algn="ctr"/>
            <a:endParaRPr lang="fr-FR" sz="1100" dirty="0">
              <a:latin typeface="Aptos" panose="020B0004020202020204" pitchFamily="34" charset="0"/>
            </a:endParaRP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448619D8-4F53-C724-60C2-64B9BE1BFE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9904" y="2827383"/>
            <a:ext cx="3319829" cy="1492715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EDFDD27D-4304-230F-5F72-F354C4C5499E}"/>
              </a:ext>
            </a:extLst>
          </p:cNvPr>
          <p:cNvSpPr txBox="1"/>
          <p:nvPr/>
        </p:nvSpPr>
        <p:spPr>
          <a:xfrm>
            <a:off x="4915088" y="2818844"/>
            <a:ext cx="3319829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Aptos" panose="020B0004020202020204" pitchFamily="34" charset="0"/>
              </a:rPr>
              <a:t>Phase de relance</a:t>
            </a:r>
          </a:p>
          <a:p>
            <a:pPr algn="ctr"/>
            <a:r>
              <a:rPr lang="fr-FR" sz="1100" dirty="0">
                <a:latin typeface="Aptos" panose="020B0004020202020204" pitchFamily="34" charset="0"/>
              </a:rPr>
              <a:t>Par une passe courte, la gardienne donne le ballon à sa défenseure, l’adversaire ne peut pénétrer dans la surface et attaquer la porteuse du ballon tant que celle-ci ne l’ai pas touché.</a:t>
            </a:r>
          </a:p>
          <a:p>
            <a:pPr algn="ctr"/>
            <a:r>
              <a:rPr lang="fr-FR" sz="1100" dirty="0">
                <a:latin typeface="Aptos" panose="020B0004020202020204" pitchFamily="34" charset="0"/>
              </a:rPr>
              <a:t>La défenseure touche le ballon, elle met en jeu les adversaires, celles-ci peuvent attaquer la possesseuse du ballon dans la surface.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E8F46CF-D74E-ECC5-9092-3C5FD86015A5}"/>
              </a:ext>
            </a:extLst>
          </p:cNvPr>
          <p:cNvSpPr/>
          <p:nvPr/>
        </p:nvSpPr>
        <p:spPr>
          <a:xfrm>
            <a:off x="7495451" y="800957"/>
            <a:ext cx="411705" cy="432262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F8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054F2CC-6A20-B161-9C59-62DF54B71565}"/>
              </a:ext>
            </a:extLst>
          </p:cNvPr>
          <p:cNvSpPr/>
          <p:nvPr/>
        </p:nvSpPr>
        <p:spPr>
          <a:xfrm>
            <a:off x="3477542" y="880253"/>
            <a:ext cx="411705" cy="432262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112B24-4DC8-001B-9687-0703838E8F65}"/>
              </a:ext>
            </a:extLst>
          </p:cNvPr>
          <p:cNvSpPr/>
          <p:nvPr/>
        </p:nvSpPr>
        <p:spPr>
          <a:xfrm>
            <a:off x="1280346" y="4394392"/>
            <a:ext cx="411705" cy="432262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880C5EF-8B41-9B0B-4875-772D6EE80215}"/>
              </a:ext>
            </a:extLst>
          </p:cNvPr>
          <p:cNvSpPr txBox="1"/>
          <p:nvPr/>
        </p:nvSpPr>
        <p:spPr>
          <a:xfrm>
            <a:off x="1521399" y="4475012"/>
            <a:ext cx="59740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>
                <a:latin typeface="Aptos" panose="020B0004020202020204" pitchFamily="34" charset="0"/>
              </a:rPr>
              <a:t>Le même fonctionnement est prévu pour le Foot à 5, mais dans la zone de relance protégée.</a:t>
            </a:r>
          </a:p>
        </p:txBody>
      </p:sp>
    </p:spTree>
    <p:extLst>
      <p:ext uri="{BB962C8B-B14F-4D97-AF65-F5344CB8AC3E}">
        <p14:creationId xmlns:p14="http://schemas.microsoft.com/office/powerpoint/2010/main" val="467409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2AD6C-4883-7B88-375C-6B214D170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F4A12B9-AE69-DAEF-EAC0-0C0CB3648C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858" cy="514350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3A1B4EB-4B33-C998-A68B-7D8931B316BA}"/>
              </a:ext>
            </a:extLst>
          </p:cNvPr>
          <p:cNvSpPr txBox="1"/>
          <p:nvPr/>
        </p:nvSpPr>
        <p:spPr>
          <a:xfrm>
            <a:off x="1362129" y="288490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LA PARTIE TECHNIQUE – N°1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CBD1A86-EFF9-2E0D-C4CA-9E8AE54E4816}"/>
              </a:ext>
            </a:extLst>
          </p:cNvPr>
          <p:cNvSpPr txBox="1"/>
          <p:nvPr/>
        </p:nvSpPr>
        <p:spPr>
          <a:xfrm>
            <a:off x="1475656" y="848782"/>
            <a:ext cx="7252948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75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La jonglerie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366E4E-9EDD-C5CE-DBFE-7147476CB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07" y="1379191"/>
            <a:ext cx="3056965" cy="14317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BCE81C2-9DBC-779A-14A7-DE481B3BFD48}"/>
              </a:ext>
            </a:extLst>
          </p:cNvPr>
          <p:cNvSpPr/>
          <p:nvPr/>
        </p:nvSpPr>
        <p:spPr>
          <a:xfrm>
            <a:off x="1014820" y="2972101"/>
            <a:ext cx="3202110" cy="268246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Jonglerie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69DA09AE-7C58-78BA-7AD1-868F534FB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530" y="3303646"/>
            <a:ext cx="710208" cy="71020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A4EEC835-11C6-28E5-E00C-A7667A22E8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319" y="3315006"/>
            <a:ext cx="667753" cy="66775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793A3B7E-C66C-7EC5-4E9D-ECF4F3CB7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6548" y="3334333"/>
            <a:ext cx="690630" cy="690630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1F641510-7C06-2EAF-380A-B1FB90487156}"/>
              </a:ext>
            </a:extLst>
          </p:cNvPr>
          <p:cNvSpPr txBox="1"/>
          <p:nvPr/>
        </p:nvSpPr>
        <p:spPr>
          <a:xfrm>
            <a:off x="687323" y="4088846"/>
            <a:ext cx="16596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4 séquences</a:t>
            </a:r>
          </a:p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1’30 </a:t>
            </a:r>
            <a:r>
              <a:rPr lang="fr-FR" sz="900" b="1" dirty="0">
                <a:highlight>
                  <a:srgbClr val="E46585"/>
                </a:highlight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(30 Pied Fort)</a:t>
            </a:r>
            <a:endParaRPr lang="fr-FR" sz="1100" b="1" dirty="0">
              <a:highlight>
                <a:srgbClr val="E46585"/>
              </a:highlight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1329A30-4146-34D6-CF6B-554373811FE9}"/>
              </a:ext>
            </a:extLst>
          </p:cNvPr>
          <p:cNvSpPr txBox="1"/>
          <p:nvPr/>
        </p:nvSpPr>
        <p:spPr>
          <a:xfrm>
            <a:off x="1778776" y="4100244"/>
            <a:ext cx="16596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Par 2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283DE18F-6CFA-F90F-8FF4-1DBF23D1A30D}"/>
              </a:ext>
            </a:extLst>
          </p:cNvPr>
          <p:cNvSpPr txBox="1"/>
          <p:nvPr/>
        </p:nvSpPr>
        <p:spPr>
          <a:xfrm>
            <a:off x="2914207" y="4142448"/>
            <a:ext cx="165969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2 répétitions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2C6AAC6-7F81-018D-2197-9DC36A001D9A}"/>
              </a:ext>
            </a:extLst>
          </p:cNvPr>
          <p:cNvSpPr/>
          <p:nvPr/>
        </p:nvSpPr>
        <p:spPr>
          <a:xfrm>
            <a:off x="2267476" y="4559487"/>
            <a:ext cx="2834032" cy="454905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CORRIGER – STIMULER - VALORISER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535526-1CB8-96FE-1069-2C78515E2E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337379">
            <a:off x="4950059" y="1646409"/>
            <a:ext cx="3477092" cy="245569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F63B607-EDBB-151B-2D3D-F229211F34F8}"/>
              </a:ext>
            </a:extLst>
          </p:cNvPr>
          <p:cNvSpPr txBox="1"/>
          <p:nvPr/>
        </p:nvSpPr>
        <p:spPr>
          <a:xfrm>
            <a:off x="7883808" y="3534922"/>
            <a:ext cx="13709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fr-FR" sz="120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>
              <a:buNone/>
            </a:pPr>
            <a:r>
              <a:rPr lang="fr-FR" sz="12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12</a:t>
            </a:r>
            <a:r>
              <a:rPr lang="fr-FR" sz="12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coupelles</a:t>
            </a:r>
          </a:p>
          <a:p>
            <a:pPr marL="0" indent="0">
              <a:buNone/>
            </a:pPr>
            <a:endParaRPr lang="fr-FR" sz="120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>
              <a:buNone/>
            </a:pPr>
            <a:r>
              <a:rPr lang="fr-FR" sz="12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12</a:t>
            </a:r>
            <a:r>
              <a:rPr lang="fr-FR" sz="12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 cônes</a:t>
            </a:r>
          </a:p>
          <a:p>
            <a:pPr marL="0" indent="0">
              <a:buNone/>
            </a:pPr>
            <a:endParaRPr lang="fr-FR" sz="120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>
              <a:buNone/>
            </a:pPr>
            <a:r>
              <a:rPr lang="fr-FR" sz="12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24 ballons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B1205-2F10-2D4E-6687-E81A75399DA7}"/>
              </a:ext>
            </a:extLst>
          </p:cNvPr>
          <p:cNvSpPr/>
          <p:nvPr/>
        </p:nvSpPr>
        <p:spPr>
          <a:xfrm rot="2092775">
            <a:off x="5049048" y="3084431"/>
            <a:ext cx="696304" cy="686100"/>
          </a:xfrm>
          <a:prstGeom prst="rect">
            <a:avLst/>
          </a:prstGeom>
          <a:solidFill>
            <a:srgbClr val="A4C2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Google Shape;278;p25" descr="traffic-sign-6747.png">
            <a:extLst>
              <a:ext uri="{FF2B5EF4-FFF2-40B4-BE49-F238E27FC236}">
                <a16:creationId xmlns:a16="http://schemas.microsoft.com/office/drawing/2014/main" id="{ABCD5BD6-1D24-A268-6DB6-186112EFCE0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793980" y="3233167"/>
            <a:ext cx="143779" cy="16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78;p25" descr="traffic-sign-6747.png">
            <a:extLst>
              <a:ext uri="{FF2B5EF4-FFF2-40B4-BE49-F238E27FC236}">
                <a16:creationId xmlns:a16="http://schemas.microsoft.com/office/drawing/2014/main" id="{AB0D72CE-0326-B50C-343F-223F14BA8C1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235655" y="2861015"/>
            <a:ext cx="132021" cy="15328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5122D646-8000-0950-5B8C-FE318BB4A8EC}"/>
              </a:ext>
            </a:extLst>
          </p:cNvPr>
          <p:cNvSpPr txBox="1"/>
          <p:nvPr/>
        </p:nvSpPr>
        <p:spPr>
          <a:xfrm>
            <a:off x="4124192" y="1916536"/>
            <a:ext cx="165969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CO-ANIMATION</a:t>
            </a:r>
          </a:p>
          <a:p>
            <a:pPr marL="0" indent="0" algn="ctr">
              <a:buNone/>
            </a:pPr>
            <a:r>
              <a:rPr lang="fr-FR" sz="11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Educateurs</a:t>
            </a:r>
          </a:p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1 F8 / 1 F5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6A828A4-D31F-0B8F-9BED-872C02285EA5}"/>
              </a:ext>
            </a:extLst>
          </p:cNvPr>
          <p:cNvCxnSpPr>
            <a:cxnSpLocks/>
            <a:stCxn id="21" idx="2"/>
          </p:cNvCxnSpPr>
          <p:nvPr/>
        </p:nvCxnSpPr>
        <p:spPr>
          <a:xfrm>
            <a:off x="4954039" y="2516700"/>
            <a:ext cx="122017" cy="481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Google Shape;278;p25" descr="traffic-sign-6747.png">
            <a:extLst>
              <a:ext uri="{FF2B5EF4-FFF2-40B4-BE49-F238E27FC236}">
                <a16:creationId xmlns:a16="http://schemas.microsoft.com/office/drawing/2014/main" id="{EA65908E-94F6-E983-6871-9EE48977B37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73647" y="4063870"/>
            <a:ext cx="218989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49;p25">
            <a:extLst>
              <a:ext uri="{FF2B5EF4-FFF2-40B4-BE49-F238E27FC236}">
                <a16:creationId xmlns:a16="http://schemas.microsoft.com/office/drawing/2014/main" id="{51065920-534E-39A8-6BAB-976F9A2297CC}"/>
              </a:ext>
            </a:extLst>
          </p:cNvPr>
          <p:cNvSpPr/>
          <p:nvPr/>
        </p:nvSpPr>
        <p:spPr>
          <a:xfrm>
            <a:off x="7691401" y="3746051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raphique 26" descr="Ballon de football avec un remplissage uni">
            <a:extLst>
              <a:ext uri="{FF2B5EF4-FFF2-40B4-BE49-F238E27FC236}">
                <a16:creationId xmlns:a16="http://schemas.microsoft.com/office/drawing/2014/main" id="{455F084E-F7B0-78CA-6E0D-5F70870B13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00040" y="3332709"/>
            <a:ext cx="67636" cy="67636"/>
          </a:xfrm>
          <a:prstGeom prst="rect">
            <a:avLst/>
          </a:prstGeom>
        </p:spPr>
      </p:pic>
      <p:pic>
        <p:nvPicPr>
          <p:cNvPr id="56" name="Graphique 55" descr="Ballon de football avec un remplissage uni">
            <a:extLst>
              <a:ext uri="{FF2B5EF4-FFF2-40B4-BE49-F238E27FC236}">
                <a16:creationId xmlns:a16="http://schemas.microsoft.com/office/drawing/2014/main" id="{E47E2D92-8F6D-B6A1-FEB2-B34886A46F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62297" y="4503073"/>
            <a:ext cx="97160" cy="97160"/>
          </a:xfrm>
          <a:prstGeom prst="rect">
            <a:avLst/>
          </a:prstGeom>
        </p:spPr>
      </p:pic>
      <p:pic>
        <p:nvPicPr>
          <p:cNvPr id="57" name="Graphique 56" descr="Ballon de football avec un remplissage uni">
            <a:extLst>
              <a:ext uri="{FF2B5EF4-FFF2-40B4-BE49-F238E27FC236}">
                <a16:creationId xmlns:a16="http://schemas.microsoft.com/office/drawing/2014/main" id="{DB4D7377-92D3-3527-F6E2-9883B5CFF3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43596" y="4503073"/>
            <a:ext cx="97160" cy="97160"/>
          </a:xfrm>
          <a:prstGeom prst="rect">
            <a:avLst/>
          </a:prstGeom>
        </p:spPr>
      </p:pic>
      <p:pic>
        <p:nvPicPr>
          <p:cNvPr id="58" name="Graphique 57" descr="Ballon de football avec un remplissage uni">
            <a:extLst>
              <a:ext uri="{FF2B5EF4-FFF2-40B4-BE49-F238E27FC236}">
                <a16:creationId xmlns:a16="http://schemas.microsoft.com/office/drawing/2014/main" id="{A8DF08E0-29AB-E2D6-6EBC-FD7E4D7AD24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06054" y="4563844"/>
            <a:ext cx="97160" cy="97160"/>
          </a:xfrm>
          <a:prstGeom prst="rect">
            <a:avLst/>
          </a:prstGeom>
        </p:spPr>
      </p:pic>
      <p:pic>
        <p:nvPicPr>
          <p:cNvPr id="59" name="Graphique 58" descr="Ballon de football avec un remplissage uni">
            <a:extLst>
              <a:ext uri="{FF2B5EF4-FFF2-40B4-BE49-F238E27FC236}">
                <a16:creationId xmlns:a16="http://schemas.microsoft.com/office/drawing/2014/main" id="{CFD6FB5E-AC11-934B-EB56-5C7A514C22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92003" y="4562732"/>
            <a:ext cx="97160" cy="97160"/>
          </a:xfrm>
          <a:prstGeom prst="rect">
            <a:avLst/>
          </a:prstGeom>
        </p:spPr>
      </p:pic>
      <p:pic>
        <p:nvPicPr>
          <p:cNvPr id="60" name="Graphique 59" descr="Ballon de football avec un remplissage uni">
            <a:extLst>
              <a:ext uri="{FF2B5EF4-FFF2-40B4-BE49-F238E27FC236}">
                <a16:creationId xmlns:a16="http://schemas.microsoft.com/office/drawing/2014/main" id="{D969D855-8881-8700-78AD-B6D6078926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16028" y="4509714"/>
            <a:ext cx="97160" cy="97160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AE5B7051-BD67-CDA8-C8CF-80B061B50772}"/>
              </a:ext>
            </a:extLst>
          </p:cNvPr>
          <p:cNvSpPr txBox="1"/>
          <p:nvPr/>
        </p:nvSpPr>
        <p:spPr>
          <a:xfrm>
            <a:off x="7432024" y="988767"/>
            <a:ext cx="16596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203A73"/>
                </a:solidFill>
                <a:latin typeface="Sui Generis Rg" panose="020B0605020204020004" pitchFamily="34" charset="0"/>
              </a:rPr>
              <a:t>TERRAIN</a:t>
            </a:r>
          </a:p>
          <a:p>
            <a:pPr algn="ctr"/>
            <a:r>
              <a:rPr lang="fr-FR" sz="2000" b="1" dirty="0">
                <a:solidFill>
                  <a:srgbClr val="203A73"/>
                </a:solidFill>
                <a:latin typeface="Sui Generis Rg" panose="020B0605020204020004" pitchFamily="34" charset="0"/>
              </a:rPr>
              <a:t>FOOT 8</a:t>
            </a:r>
            <a:endParaRPr lang="fr-FR" sz="20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E53C77A-20EA-8DD2-4A1F-0627286E602B}"/>
              </a:ext>
            </a:extLst>
          </p:cNvPr>
          <p:cNvSpPr/>
          <p:nvPr/>
        </p:nvSpPr>
        <p:spPr>
          <a:xfrm rot="2092775">
            <a:off x="6325860" y="2605294"/>
            <a:ext cx="696304" cy="661602"/>
          </a:xfrm>
          <a:prstGeom prst="rect">
            <a:avLst/>
          </a:prstGeom>
          <a:solidFill>
            <a:srgbClr val="A4C2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1A457A1-7374-BC88-917F-B3F8346EB621}"/>
              </a:ext>
            </a:extLst>
          </p:cNvPr>
          <p:cNvSpPr/>
          <p:nvPr/>
        </p:nvSpPr>
        <p:spPr>
          <a:xfrm rot="2092775">
            <a:off x="6464026" y="1133163"/>
            <a:ext cx="725055" cy="700459"/>
          </a:xfrm>
          <a:prstGeom prst="rect">
            <a:avLst/>
          </a:prstGeom>
          <a:solidFill>
            <a:srgbClr val="A4C2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3" name="Google Shape;278;p25" descr="traffic-sign-6747.png">
            <a:extLst>
              <a:ext uri="{FF2B5EF4-FFF2-40B4-BE49-F238E27FC236}">
                <a16:creationId xmlns:a16="http://schemas.microsoft.com/office/drawing/2014/main" id="{8C1F745D-66B0-92E9-78FD-F9251584CD3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26513" y="3787586"/>
            <a:ext cx="162740" cy="14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278;p25" descr="traffic-sign-6747.png">
            <a:extLst>
              <a:ext uri="{FF2B5EF4-FFF2-40B4-BE49-F238E27FC236}">
                <a16:creationId xmlns:a16="http://schemas.microsoft.com/office/drawing/2014/main" id="{BEEEFAC3-A901-367E-C2CE-F46FA2DDF39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33789" y="3400086"/>
            <a:ext cx="174625" cy="15701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249;p25">
            <a:extLst>
              <a:ext uri="{FF2B5EF4-FFF2-40B4-BE49-F238E27FC236}">
                <a16:creationId xmlns:a16="http://schemas.microsoft.com/office/drawing/2014/main" id="{2B1CDC09-4409-70AD-05FF-85036EB7CCFA}"/>
              </a:ext>
            </a:extLst>
          </p:cNvPr>
          <p:cNvSpPr/>
          <p:nvPr/>
        </p:nvSpPr>
        <p:spPr>
          <a:xfrm>
            <a:off x="5339623" y="3253808"/>
            <a:ext cx="45719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249;p25">
            <a:extLst>
              <a:ext uri="{FF2B5EF4-FFF2-40B4-BE49-F238E27FC236}">
                <a16:creationId xmlns:a16="http://schemas.microsoft.com/office/drawing/2014/main" id="{BC997C1A-DB44-E699-5F57-EC2B1122489A}"/>
              </a:ext>
            </a:extLst>
          </p:cNvPr>
          <p:cNvSpPr/>
          <p:nvPr/>
        </p:nvSpPr>
        <p:spPr>
          <a:xfrm>
            <a:off x="5251576" y="3367705"/>
            <a:ext cx="45719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249;p25">
            <a:extLst>
              <a:ext uri="{FF2B5EF4-FFF2-40B4-BE49-F238E27FC236}">
                <a16:creationId xmlns:a16="http://schemas.microsoft.com/office/drawing/2014/main" id="{78BBEF0B-C674-DF8E-D18B-3E6C34CB8F63}"/>
              </a:ext>
            </a:extLst>
          </p:cNvPr>
          <p:cNvSpPr/>
          <p:nvPr/>
        </p:nvSpPr>
        <p:spPr>
          <a:xfrm>
            <a:off x="5391496" y="3469484"/>
            <a:ext cx="45719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249;p25">
            <a:extLst>
              <a:ext uri="{FF2B5EF4-FFF2-40B4-BE49-F238E27FC236}">
                <a16:creationId xmlns:a16="http://schemas.microsoft.com/office/drawing/2014/main" id="{EBB30619-4DDD-78E4-BD39-0102EC3B198A}"/>
              </a:ext>
            </a:extLst>
          </p:cNvPr>
          <p:cNvSpPr/>
          <p:nvPr/>
        </p:nvSpPr>
        <p:spPr>
          <a:xfrm>
            <a:off x="5479336" y="3357099"/>
            <a:ext cx="45719" cy="49463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139934B2-CBD5-B9C4-94DC-5938F2EF4F58}"/>
              </a:ext>
            </a:extLst>
          </p:cNvPr>
          <p:cNvSpPr txBox="1"/>
          <p:nvPr/>
        </p:nvSpPr>
        <p:spPr>
          <a:xfrm>
            <a:off x="6273988" y="2767656"/>
            <a:ext cx="81299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9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20m x 20m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84EDC99E-0C74-23CE-77D0-94C2373033EC}"/>
              </a:ext>
            </a:extLst>
          </p:cNvPr>
          <p:cNvSpPr txBox="1"/>
          <p:nvPr/>
        </p:nvSpPr>
        <p:spPr>
          <a:xfrm>
            <a:off x="6273651" y="2885307"/>
            <a:ext cx="81299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9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4m x 4m</a:t>
            </a:r>
          </a:p>
        </p:txBody>
      </p:sp>
      <p:pic>
        <p:nvPicPr>
          <p:cNvPr id="81" name="Graphique 80" descr="Ballon de football avec un remplissage uni">
            <a:extLst>
              <a:ext uri="{FF2B5EF4-FFF2-40B4-BE49-F238E27FC236}">
                <a16:creationId xmlns:a16="http://schemas.microsoft.com/office/drawing/2014/main" id="{C76E604F-11B1-A84B-D2F8-101F111BA0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73007" y="3318237"/>
            <a:ext cx="67636" cy="67636"/>
          </a:xfrm>
          <a:prstGeom prst="rect">
            <a:avLst/>
          </a:prstGeom>
        </p:spPr>
      </p:pic>
      <p:pic>
        <p:nvPicPr>
          <p:cNvPr id="82" name="Graphique 81" descr="Ballon de football avec un remplissage uni">
            <a:extLst>
              <a:ext uri="{FF2B5EF4-FFF2-40B4-BE49-F238E27FC236}">
                <a16:creationId xmlns:a16="http://schemas.microsoft.com/office/drawing/2014/main" id="{E5E4B9A8-E46B-B745-A585-14E2ABB534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8665" y="3400086"/>
            <a:ext cx="67636" cy="67636"/>
          </a:xfrm>
          <a:prstGeom prst="rect">
            <a:avLst/>
          </a:prstGeom>
        </p:spPr>
      </p:pic>
      <p:pic>
        <p:nvPicPr>
          <p:cNvPr id="83" name="Graphique 82" descr="Ballon de football avec un remplissage uni">
            <a:extLst>
              <a:ext uri="{FF2B5EF4-FFF2-40B4-BE49-F238E27FC236}">
                <a16:creationId xmlns:a16="http://schemas.microsoft.com/office/drawing/2014/main" id="{9002A9FE-D7CF-2DED-B059-DE56B9A9A6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95871" y="3373807"/>
            <a:ext cx="67636" cy="67636"/>
          </a:xfrm>
          <a:prstGeom prst="rect">
            <a:avLst/>
          </a:prstGeom>
        </p:spPr>
      </p:pic>
      <p:pic>
        <p:nvPicPr>
          <p:cNvPr id="84" name="Graphique 83" descr="Ballon de football avec un remplissage uni">
            <a:extLst>
              <a:ext uri="{FF2B5EF4-FFF2-40B4-BE49-F238E27FC236}">
                <a16:creationId xmlns:a16="http://schemas.microsoft.com/office/drawing/2014/main" id="{83D0B7B3-CEF0-D9BA-FE7F-0C1BD842C7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34560" y="3322929"/>
            <a:ext cx="67636" cy="6763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E2E0F81-771D-F8FE-270A-3F51419A13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09221" y="1877946"/>
            <a:ext cx="372252" cy="37225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7BF03D-6E83-0A9E-86C2-0CFF98B3A6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0558" y="2252773"/>
            <a:ext cx="270326" cy="2128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3BDF07-59EA-9D40-5FC6-5CBD2377C437}"/>
              </a:ext>
            </a:extLst>
          </p:cNvPr>
          <p:cNvSpPr/>
          <p:nvPr/>
        </p:nvSpPr>
        <p:spPr>
          <a:xfrm>
            <a:off x="5144487" y="4571364"/>
            <a:ext cx="963567" cy="459044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10 min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AB958E-5CC7-30C1-C642-CDB68ADBA4E5}"/>
              </a:ext>
            </a:extLst>
          </p:cNvPr>
          <p:cNvSpPr/>
          <p:nvPr/>
        </p:nvSpPr>
        <p:spPr>
          <a:xfrm>
            <a:off x="758825" y="4557418"/>
            <a:ext cx="1433661" cy="459044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Rôle des éducateurs/</a:t>
            </a:r>
            <a:r>
              <a:rPr lang="fr-FR" sz="1200" dirty="0" err="1"/>
              <a:t>trice</a:t>
            </a:r>
            <a:endParaRPr lang="fr-FR" sz="120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15BA637-92B9-BD48-F1FD-D36586C6970A}"/>
              </a:ext>
            </a:extLst>
          </p:cNvPr>
          <p:cNvSpPr txBox="1"/>
          <p:nvPr/>
        </p:nvSpPr>
        <p:spPr>
          <a:xfrm>
            <a:off x="4817928" y="2790082"/>
            <a:ext cx="16596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203A73"/>
                </a:solidFill>
                <a:latin typeface="Sui Generis Rg" panose="020B0605020204020004" pitchFamily="34" charset="0"/>
              </a:rPr>
              <a:t>Z1</a:t>
            </a:r>
            <a:endParaRPr lang="fr-FR" sz="20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5E9514-6177-E43F-0AB3-C3D5998A98AB}"/>
              </a:ext>
            </a:extLst>
          </p:cNvPr>
          <p:cNvSpPr txBox="1"/>
          <p:nvPr/>
        </p:nvSpPr>
        <p:spPr>
          <a:xfrm>
            <a:off x="6198202" y="2378203"/>
            <a:ext cx="16596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203A73"/>
                </a:solidFill>
                <a:latin typeface="Sui Generis Rg" panose="020B0605020204020004" pitchFamily="34" charset="0"/>
              </a:rPr>
              <a:t>Z2</a:t>
            </a:r>
            <a:endParaRPr lang="fr-FR" sz="20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A7F6DAA-3CBA-A794-0BE1-C49378BCF98A}"/>
              </a:ext>
            </a:extLst>
          </p:cNvPr>
          <p:cNvSpPr txBox="1"/>
          <p:nvPr/>
        </p:nvSpPr>
        <p:spPr>
          <a:xfrm>
            <a:off x="5479336" y="994388"/>
            <a:ext cx="165969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203A73"/>
                </a:solidFill>
                <a:latin typeface="Sui Generis Rg" panose="020B0605020204020004" pitchFamily="34" charset="0"/>
              </a:rPr>
              <a:t>Z3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276448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EAD0842-AA2A-87B5-65CD-1780C002A4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" y="-1"/>
            <a:ext cx="9143858" cy="514350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619D5A-8408-980C-19AE-6BAA8A360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7EBE-E21C-4BED-99D2-0AD0379364B5}" type="slidenum">
              <a:rPr lang="fr-FR" smtClean="0"/>
              <a:t>7</a:t>
            </a:fld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C5B605-A2B1-D33F-3427-9F94F0AAA9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2" r="1968"/>
          <a:stretch>
            <a:fillRect/>
          </a:stretch>
        </p:blipFill>
        <p:spPr bwMode="auto">
          <a:xfrm>
            <a:off x="934795" y="1138174"/>
            <a:ext cx="7992888" cy="344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FAA7785-A19D-7FB0-9523-A27D67A26580}"/>
              </a:ext>
            </a:extLst>
          </p:cNvPr>
          <p:cNvSpPr txBox="1"/>
          <p:nvPr/>
        </p:nvSpPr>
        <p:spPr>
          <a:xfrm>
            <a:off x="1362129" y="288490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CRITERES DE REALISATION</a:t>
            </a:r>
          </a:p>
        </p:txBody>
      </p:sp>
    </p:spTree>
    <p:extLst>
      <p:ext uri="{BB962C8B-B14F-4D97-AF65-F5344CB8AC3E}">
        <p14:creationId xmlns:p14="http://schemas.microsoft.com/office/powerpoint/2010/main" val="43045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0991-32C6-67D3-4FBD-3BC2D1562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507FE112-8E3C-A6B7-36F9-61C146F83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858" cy="51435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ED41532-5A69-5C42-F8E8-C5E46D5FC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823" y="1277491"/>
            <a:ext cx="3150228" cy="172068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312D0BE-5DF5-D335-1897-B53D056AA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337379">
            <a:off x="4950059" y="1646409"/>
            <a:ext cx="3477092" cy="245569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044D8B1-2326-F5F2-149E-AD8B27D7DCC4}"/>
              </a:ext>
            </a:extLst>
          </p:cNvPr>
          <p:cNvSpPr txBox="1"/>
          <p:nvPr/>
        </p:nvSpPr>
        <p:spPr>
          <a:xfrm>
            <a:off x="7899191" y="3590547"/>
            <a:ext cx="1458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fr-FR" sz="120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>
              <a:buNone/>
            </a:pPr>
            <a:r>
              <a:rPr lang="fr-FR" sz="12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4</a:t>
            </a:r>
            <a:r>
              <a:rPr lang="fr-FR" sz="12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coupelles</a:t>
            </a:r>
          </a:p>
          <a:p>
            <a:pPr marL="0" indent="0">
              <a:buNone/>
            </a:pPr>
            <a:endParaRPr lang="fr-FR" sz="120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>
              <a:buNone/>
            </a:pPr>
            <a:r>
              <a:rPr lang="fr-FR" sz="12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8</a:t>
            </a:r>
            <a:r>
              <a:rPr lang="fr-FR" sz="12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 cônes</a:t>
            </a:r>
          </a:p>
          <a:p>
            <a:pPr marL="0" indent="0">
              <a:buNone/>
            </a:pPr>
            <a:endParaRPr lang="fr-FR" sz="120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>
              <a:buNone/>
            </a:pPr>
            <a:r>
              <a:rPr lang="fr-FR" sz="12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8 ballons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AACD852-845E-E462-6904-23C289CF2937}"/>
              </a:ext>
            </a:extLst>
          </p:cNvPr>
          <p:cNvSpPr/>
          <p:nvPr/>
        </p:nvSpPr>
        <p:spPr>
          <a:xfrm rot="2092775">
            <a:off x="5070758" y="3114248"/>
            <a:ext cx="696304" cy="686100"/>
          </a:xfrm>
          <a:prstGeom prst="rect">
            <a:avLst/>
          </a:prstGeom>
          <a:solidFill>
            <a:srgbClr val="A4C2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3" name="Google Shape;278;p25" descr="traffic-sign-6747.png">
            <a:extLst>
              <a:ext uri="{FF2B5EF4-FFF2-40B4-BE49-F238E27FC236}">
                <a16:creationId xmlns:a16="http://schemas.microsoft.com/office/drawing/2014/main" id="{5C39ED4C-D636-38C5-E909-38B816573B4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93980" y="3233167"/>
            <a:ext cx="218989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78;p25" descr="traffic-sign-6747.png">
            <a:extLst>
              <a:ext uri="{FF2B5EF4-FFF2-40B4-BE49-F238E27FC236}">
                <a16:creationId xmlns:a16="http://schemas.microsoft.com/office/drawing/2014/main" id="{94E91E80-C6F8-784A-2D4C-AF94877208C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19584" y="2818188"/>
            <a:ext cx="218989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274767E-38D9-0098-29A9-CE015BB95EC4}"/>
              </a:ext>
            </a:extLst>
          </p:cNvPr>
          <p:cNvSpPr txBox="1"/>
          <p:nvPr/>
        </p:nvSpPr>
        <p:spPr>
          <a:xfrm>
            <a:off x="803993" y="3118526"/>
            <a:ext cx="387235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fr-FR" sz="9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Les joueuses à l'intérieur conduisent le ballon et le bloquent devant une partenaire positionnée autour de la zone. Cette dernière prend alors le ballon et enchaîne à son tour (passage par la zone centrale). La première joueuse prend la place de celle qui part avec le ballon.</a:t>
            </a:r>
          </a:p>
          <a:p>
            <a:pPr marL="0" indent="0" algn="just">
              <a:buNone/>
            </a:pPr>
            <a:endParaRPr lang="fr-FR" sz="1000" u="sng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  <a:p>
            <a:pPr marL="0" indent="0" algn="just">
              <a:buNone/>
            </a:pPr>
            <a:r>
              <a:rPr lang="fr-FR" sz="1000" u="sng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Séquence 1 :</a:t>
            </a:r>
            <a:r>
              <a:rPr lang="fr-FR" sz="10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 Conduite de balle </a:t>
            </a:r>
            <a:r>
              <a:rPr lang="fr-FR" sz="10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(libre) </a:t>
            </a:r>
            <a:r>
              <a:rPr lang="fr-FR" sz="10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+ blocage semelle (3’)</a:t>
            </a:r>
          </a:p>
          <a:p>
            <a:pPr marL="0" indent="0" algn="just">
              <a:buNone/>
            </a:pPr>
            <a:r>
              <a:rPr lang="fr-FR" sz="1000" u="sng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Séquence 2 :</a:t>
            </a:r>
            <a:r>
              <a:rPr lang="fr-FR" sz="10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 Conduite </a:t>
            </a:r>
            <a:r>
              <a:rPr lang="fr-FR" sz="10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alternance pied droit / pied gauche</a:t>
            </a:r>
            <a:r>
              <a:rPr lang="fr-FR" sz="10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  + blocage semelle (3’)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E8624DE-5883-10A9-C759-B95CA0112FEE}"/>
              </a:ext>
            </a:extLst>
          </p:cNvPr>
          <p:cNvSpPr txBox="1"/>
          <p:nvPr/>
        </p:nvSpPr>
        <p:spPr>
          <a:xfrm>
            <a:off x="4134286" y="2005744"/>
            <a:ext cx="165969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CO-ANIMATION</a:t>
            </a:r>
          </a:p>
          <a:p>
            <a:pPr marL="0" indent="0" algn="ctr">
              <a:buNone/>
            </a:pPr>
            <a:r>
              <a:rPr lang="fr-FR" sz="1100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Educateurs</a:t>
            </a:r>
          </a:p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1 F8 / 1 F5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2BB96A0-A8A4-CD3D-30B3-7947B2527BAC}"/>
              </a:ext>
            </a:extLst>
          </p:cNvPr>
          <p:cNvCxnSpPr>
            <a:cxnSpLocks/>
          </p:cNvCxnSpPr>
          <p:nvPr/>
        </p:nvCxnSpPr>
        <p:spPr>
          <a:xfrm>
            <a:off x="5014256" y="2623366"/>
            <a:ext cx="87874" cy="5257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Google Shape;278;p25" descr="traffic-sign-6747.png">
            <a:extLst>
              <a:ext uri="{FF2B5EF4-FFF2-40B4-BE49-F238E27FC236}">
                <a16:creationId xmlns:a16="http://schemas.microsoft.com/office/drawing/2014/main" id="{105479F0-10AF-57C9-8CF7-72C7571B885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89030" y="4119495"/>
            <a:ext cx="218989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249;p25">
            <a:extLst>
              <a:ext uri="{FF2B5EF4-FFF2-40B4-BE49-F238E27FC236}">
                <a16:creationId xmlns:a16="http://schemas.microsoft.com/office/drawing/2014/main" id="{7D866DA0-8148-0A7E-B926-86FA4EB8CBD8}"/>
              </a:ext>
            </a:extLst>
          </p:cNvPr>
          <p:cNvSpPr/>
          <p:nvPr/>
        </p:nvSpPr>
        <p:spPr>
          <a:xfrm>
            <a:off x="7706784" y="3801676"/>
            <a:ext cx="144000" cy="144000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raphique 60" descr="Ballon de football avec un remplissage uni">
            <a:extLst>
              <a:ext uri="{FF2B5EF4-FFF2-40B4-BE49-F238E27FC236}">
                <a16:creationId xmlns:a16="http://schemas.microsoft.com/office/drawing/2014/main" id="{29A1BC50-D581-3643-5F2E-C6716941E6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7680" y="4558698"/>
            <a:ext cx="97160" cy="97160"/>
          </a:xfrm>
          <a:prstGeom prst="rect">
            <a:avLst/>
          </a:prstGeom>
        </p:spPr>
      </p:pic>
      <p:pic>
        <p:nvPicPr>
          <p:cNvPr id="62" name="Graphique 61" descr="Ballon de football avec un remplissage uni">
            <a:extLst>
              <a:ext uri="{FF2B5EF4-FFF2-40B4-BE49-F238E27FC236}">
                <a16:creationId xmlns:a16="http://schemas.microsoft.com/office/drawing/2014/main" id="{20E521D3-D58E-9BBD-AD53-D8E1F6593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58979" y="4558698"/>
            <a:ext cx="97160" cy="97160"/>
          </a:xfrm>
          <a:prstGeom prst="rect">
            <a:avLst/>
          </a:prstGeom>
        </p:spPr>
      </p:pic>
      <p:pic>
        <p:nvPicPr>
          <p:cNvPr id="63" name="Graphique 62" descr="Ballon de football avec un remplissage uni">
            <a:extLst>
              <a:ext uri="{FF2B5EF4-FFF2-40B4-BE49-F238E27FC236}">
                <a16:creationId xmlns:a16="http://schemas.microsoft.com/office/drawing/2014/main" id="{4FAEFF63-A0B9-63D5-E114-57EA6FB29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21437" y="4619469"/>
            <a:ext cx="97160" cy="97160"/>
          </a:xfrm>
          <a:prstGeom prst="rect">
            <a:avLst/>
          </a:prstGeom>
        </p:spPr>
      </p:pic>
      <p:pic>
        <p:nvPicPr>
          <p:cNvPr id="64" name="Graphique 63" descr="Ballon de football avec un remplissage uni">
            <a:extLst>
              <a:ext uri="{FF2B5EF4-FFF2-40B4-BE49-F238E27FC236}">
                <a16:creationId xmlns:a16="http://schemas.microsoft.com/office/drawing/2014/main" id="{4905DB2A-7FDF-766A-8FE8-95CA7F3AD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07386" y="4618357"/>
            <a:ext cx="97160" cy="97160"/>
          </a:xfrm>
          <a:prstGeom prst="rect">
            <a:avLst/>
          </a:prstGeom>
        </p:spPr>
      </p:pic>
      <p:pic>
        <p:nvPicPr>
          <p:cNvPr id="65" name="Graphique 64" descr="Ballon de football avec un remplissage uni">
            <a:extLst>
              <a:ext uri="{FF2B5EF4-FFF2-40B4-BE49-F238E27FC236}">
                <a16:creationId xmlns:a16="http://schemas.microsoft.com/office/drawing/2014/main" id="{13A52FCD-A2D2-F387-8D8B-0B1F24B74E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31411" y="4565339"/>
            <a:ext cx="97160" cy="9716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1D75EE1-A182-8E6F-A9E9-6B5561653A5D}"/>
              </a:ext>
            </a:extLst>
          </p:cNvPr>
          <p:cNvSpPr txBox="1"/>
          <p:nvPr/>
        </p:nvSpPr>
        <p:spPr>
          <a:xfrm>
            <a:off x="1362129" y="288490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LA PARTIE TECHNIQUE – N°2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1FCD7229-04FE-BEBF-3D93-086870260A25}"/>
              </a:ext>
            </a:extLst>
          </p:cNvPr>
          <p:cNvSpPr txBox="1"/>
          <p:nvPr/>
        </p:nvSpPr>
        <p:spPr>
          <a:xfrm>
            <a:off x="7297375" y="2064369"/>
            <a:ext cx="631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203A73"/>
                </a:solidFill>
                <a:latin typeface="Sui Generis Rg" panose="020B0605020204020004" pitchFamily="34" charset="0"/>
              </a:rPr>
              <a:t>X3</a:t>
            </a:r>
            <a:endParaRPr lang="fr-FR" sz="32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5169B5B-CDEF-E4B2-1E6D-D0FC45193A37}"/>
              </a:ext>
            </a:extLst>
          </p:cNvPr>
          <p:cNvSpPr txBox="1"/>
          <p:nvPr/>
        </p:nvSpPr>
        <p:spPr>
          <a:xfrm>
            <a:off x="1475656" y="848782"/>
            <a:ext cx="7252948" cy="380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75" b="1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La conduite de balle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A2400-32BC-209A-F588-D3C56483041C}"/>
              </a:ext>
            </a:extLst>
          </p:cNvPr>
          <p:cNvSpPr/>
          <p:nvPr/>
        </p:nvSpPr>
        <p:spPr>
          <a:xfrm rot="2092775">
            <a:off x="6325860" y="2605294"/>
            <a:ext cx="696304" cy="661602"/>
          </a:xfrm>
          <a:prstGeom prst="rect">
            <a:avLst/>
          </a:prstGeom>
          <a:solidFill>
            <a:srgbClr val="A4C2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0892D4-6CB6-CB51-82B8-F0657C815AA0}"/>
              </a:ext>
            </a:extLst>
          </p:cNvPr>
          <p:cNvSpPr/>
          <p:nvPr/>
        </p:nvSpPr>
        <p:spPr>
          <a:xfrm rot="2092775">
            <a:off x="6464026" y="1133163"/>
            <a:ext cx="725055" cy="700459"/>
          </a:xfrm>
          <a:prstGeom prst="rect">
            <a:avLst/>
          </a:prstGeom>
          <a:solidFill>
            <a:srgbClr val="A4C2D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13267F2-98BB-A5DD-52F7-5960118D5B25}"/>
              </a:ext>
            </a:extLst>
          </p:cNvPr>
          <p:cNvSpPr txBox="1"/>
          <p:nvPr/>
        </p:nvSpPr>
        <p:spPr>
          <a:xfrm>
            <a:off x="6104852" y="2729672"/>
            <a:ext cx="1138320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dirty="0"/>
              <a:t>≈ 20 x 20 m</a:t>
            </a:r>
          </a:p>
          <a:p>
            <a:pPr algn="ctr"/>
            <a:r>
              <a:rPr lang="fr-FR" sz="1050" dirty="0"/>
              <a:t>≈ 4 x 4 m</a:t>
            </a:r>
          </a:p>
          <a:p>
            <a:pPr algn="ctr"/>
            <a:endParaRPr lang="fr-FR" sz="1050" dirty="0">
              <a:latin typeface="Louis George Cafe" pitchFamily="2" charset="-128"/>
              <a:ea typeface="Louis George Cafe" pitchFamily="2" charset="-128"/>
              <a:cs typeface="Louis George Cafe" pitchFamily="2" charset="-128"/>
            </a:endParaRPr>
          </a:p>
        </p:txBody>
      </p:sp>
      <p:pic>
        <p:nvPicPr>
          <p:cNvPr id="35" name="Google Shape;278;p25" descr="traffic-sign-6747.png">
            <a:extLst>
              <a:ext uri="{FF2B5EF4-FFF2-40B4-BE49-F238E27FC236}">
                <a16:creationId xmlns:a16="http://schemas.microsoft.com/office/drawing/2014/main" id="{33D66849-CF21-3EB2-A0E2-31553F1665A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32103" y="3753195"/>
            <a:ext cx="218989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78;p25" descr="traffic-sign-6747.png">
            <a:extLst>
              <a:ext uri="{FF2B5EF4-FFF2-40B4-BE49-F238E27FC236}">
                <a16:creationId xmlns:a16="http://schemas.microsoft.com/office/drawing/2014/main" id="{30EA6D5C-9B7C-FADB-CC6E-D08FE540792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25617" y="3371531"/>
            <a:ext cx="218989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49;p25">
            <a:extLst>
              <a:ext uri="{FF2B5EF4-FFF2-40B4-BE49-F238E27FC236}">
                <a16:creationId xmlns:a16="http://schemas.microsoft.com/office/drawing/2014/main" id="{115D3917-BFAE-CDD2-832E-1749B53FA4EF}"/>
              </a:ext>
            </a:extLst>
          </p:cNvPr>
          <p:cNvSpPr/>
          <p:nvPr/>
        </p:nvSpPr>
        <p:spPr>
          <a:xfrm>
            <a:off x="5339623" y="3253808"/>
            <a:ext cx="45719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249;p25">
            <a:extLst>
              <a:ext uri="{FF2B5EF4-FFF2-40B4-BE49-F238E27FC236}">
                <a16:creationId xmlns:a16="http://schemas.microsoft.com/office/drawing/2014/main" id="{CE64124C-B899-DF56-0D2F-6699B1E20724}"/>
              </a:ext>
            </a:extLst>
          </p:cNvPr>
          <p:cNvSpPr/>
          <p:nvPr/>
        </p:nvSpPr>
        <p:spPr>
          <a:xfrm>
            <a:off x="5251576" y="3367705"/>
            <a:ext cx="45719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49;p25">
            <a:extLst>
              <a:ext uri="{FF2B5EF4-FFF2-40B4-BE49-F238E27FC236}">
                <a16:creationId xmlns:a16="http://schemas.microsoft.com/office/drawing/2014/main" id="{9D0C9250-BB1A-67EB-6BB5-F65B7B3D340F}"/>
              </a:ext>
            </a:extLst>
          </p:cNvPr>
          <p:cNvSpPr/>
          <p:nvPr/>
        </p:nvSpPr>
        <p:spPr>
          <a:xfrm>
            <a:off x="5391496" y="3469484"/>
            <a:ext cx="45719" cy="45719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49;p25">
            <a:extLst>
              <a:ext uri="{FF2B5EF4-FFF2-40B4-BE49-F238E27FC236}">
                <a16:creationId xmlns:a16="http://schemas.microsoft.com/office/drawing/2014/main" id="{79E1B8F7-1F6C-BEF8-321F-8DFCDF54ACED}"/>
              </a:ext>
            </a:extLst>
          </p:cNvPr>
          <p:cNvSpPr/>
          <p:nvPr/>
        </p:nvSpPr>
        <p:spPr>
          <a:xfrm>
            <a:off x="5479336" y="3357099"/>
            <a:ext cx="45719" cy="49463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0799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"/>
              <a:buFont typeface="Calibri"/>
              <a:buNone/>
            </a:pPr>
            <a:endParaRPr sz="1400" b="1" i="0" u="none" strike="noStrike" cap="none" dirty="0">
              <a:solidFill>
                <a:schemeClr val="lt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385554-5400-869F-81BE-D857DE73408A}"/>
              </a:ext>
            </a:extLst>
          </p:cNvPr>
          <p:cNvSpPr/>
          <p:nvPr/>
        </p:nvSpPr>
        <p:spPr>
          <a:xfrm>
            <a:off x="758825" y="4557418"/>
            <a:ext cx="1433661" cy="459044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/>
              <a:t>Rôle des éducateurs/</a:t>
            </a:r>
            <a:r>
              <a:rPr lang="fr-FR" sz="1200" dirty="0" err="1"/>
              <a:t>trice</a:t>
            </a:r>
            <a:endParaRPr lang="fr-FR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07DF93-7D2D-2D8A-7ADF-5B0332A09E0F}"/>
              </a:ext>
            </a:extLst>
          </p:cNvPr>
          <p:cNvSpPr/>
          <p:nvPr/>
        </p:nvSpPr>
        <p:spPr>
          <a:xfrm>
            <a:off x="2264455" y="4559818"/>
            <a:ext cx="2961938" cy="430159"/>
          </a:xfrm>
          <a:prstGeom prst="rect">
            <a:avLst/>
          </a:prstGeom>
          <a:solidFill>
            <a:srgbClr val="E6006D">
              <a:alpha val="1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ANIMER – STIMULER - CORRIGER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803CAA84-9CF0-4A6B-51CF-83F9498C6F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8821" y="902542"/>
            <a:ext cx="577982" cy="577982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802AB050-73CF-AB8C-BBFE-CFFA6E4280AA}"/>
              </a:ext>
            </a:extLst>
          </p:cNvPr>
          <p:cNvSpPr txBox="1"/>
          <p:nvPr/>
        </p:nvSpPr>
        <p:spPr>
          <a:xfrm>
            <a:off x="4176110" y="1434623"/>
            <a:ext cx="13506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2 séquences</a:t>
            </a:r>
          </a:p>
          <a:p>
            <a:pPr marL="0" indent="0" algn="ctr">
              <a:buNone/>
            </a:pPr>
            <a:r>
              <a:rPr lang="fr-FR" sz="1100" dirty="0">
                <a:latin typeface="Louis George Cafe" pitchFamily="2" charset="-128"/>
                <a:ea typeface="Louis George Cafe" pitchFamily="2" charset="-128"/>
                <a:cs typeface="Louis George Cafe" pitchFamily="2" charset="-128"/>
              </a:rPr>
              <a:t>3 minutes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B2A578-39E2-B7A6-A82C-80015EB6BDDB}"/>
              </a:ext>
            </a:extLst>
          </p:cNvPr>
          <p:cNvSpPr/>
          <p:nvPr/>
        </p:nvSpPr>
        <p:spPr>
          <a:xfrm>
            <a:off x="5294173" y="4565339"/>
            <a:ext cx="963567" cy="459044"/>
          </a:xfrm>
          <a:prstGeom prst="rect">
            <a:avLst/>
          </a:prstGeom>
          <a:solidFill>
            <a:srgbClr val="E600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/>
              <a:t>10 min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48AC5A-5593-25DF-8402-D0F855B86F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09221" y="1877946"/>
            <a:ext cx="372252" cy="37225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58CF92B-C184-6F3D-F5BE-7E19FA850D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0558" y="2252773"/>
            <a:ext cx="270326" cy="21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44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AAB76-FF88-CEF9-10C7-9CB48EA99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E691A1A6-C196-3B03-611B-34134AD8C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" y="-1"/>
            <a:ext cx="9143858" cy="51435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5A2B7D6-A941-62EC-3E3F-CC0499580F81}"/>
              </a:ext>
            </a:extLst>
          </p:cNvPr>
          <p:cNvSpPr txBox="1"/>
          <p:nvPr/>
        </p:nvSpPr>
        <p:spPr>
          <a:xfrm>
            <a:off x="1362129" y="288490"/>
            <a:ext cx="7138221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750" b="1" dirty="0">
                <a:solidFill>
                  <a:srgbClr val="203A73"/>
                </a:solidFill>
                <a:latin typeface="Sui Generis Rg" panose="020B0605020204020004" pitchFamily="34" charset="0"/>
              </a:rPr>
              <a:t>CRITERES DE REALISATION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B39F425-F078-1E91-8288-E84D266D0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886" y="1157527"/>
            <a:ext cx="6624464" cy="37255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98C334-7874-B34E-38CA-296577825C89}"/>
              </a:ext>
            </a:extLst>
          </p:cNvPr>
          <p:cNvSpPr/>
          <p:nvPr/>
        </p:nvSpPr>
        <p:spPr>
          <a:xfrm>
            <a:off x="2150967" y="1468206"/>
            <a:ext cx="2202011" cy="512071"/>
          </a:xfrm>
          <a:prstGeom prst="rect">
            <a:avLst/>
          </a:prstGeom>
          <a:solidFill>
            <a:schemeClr val="bg1"/>
          </a:solidFill>
          <a:ln>
            <a:solidFill>
              <a:srgbClr val="FF5E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Progresser individuellement dans un espace libre avec le ballon</a:t>
            </a:r>
            <a:endParaRPr lang="fr-FR" sz="1050" dirty="0">
              <a:solidFill>
                <a:srgbClr val="00206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CF4367-5350-816D-F788-DFEC960F5B58}"/>
              </a:ext>
            </a:extLst>
          </p:cNvPr>
          <p:cNvSpPr/>
          <p:nvPr/>
        </p:nvSpPr>
        <p:spPr>
          <a:xfrm>
            <a:off x="2150967" y="2675656"/>
            <a:ext cx="2202011" cy="689339"/>
          </a:xfrm>
          <a:prstGeom prst="rect">
            <a:avLst/>
          </a:prstGeom>
          <a:solidFill>
            <a:schemeClr val="bg1"/>
          </a:solidFill>
          <a:ln>
            <a:solidFill>
              <a:srgbClr val="FF5E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Utiliser différentes surfaces de contacts (intérieur, extérieur, semelle…) pour changer de rythme et de direction à tout moment</a:t>
            </a:r>
            <a:endParaRPr lang="fr-FR" sz="1050" dirty="0">
              <a:solidFill>
                <a:srgbClr val="00206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511BD-107E-ABA5-0135-5B999BA1E0BE}"/>
              </a:ext>
            </a:extLst>
          </p:cNvPr>
          <p:cNvSpPr/>
          <p:nvPr/>
        </p:nvSpPr>
        <p:spPr>
          <a:xfrm>
            <a:off x="2150967" y="3897654"/>
            <a:ext cx="2202011" cy="496957"/>
          </a:xfrm>
          <a:prstGeom prst="rect">
            <a:avLst/>
          </a:prstGeom>
          <a:solidFill>
            <a:schemeClr val="bg1"/>
          </a:solidFill>
          <a:ln>
            <a:solidFill>
              <a:srgbClr val="FF5E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Toucher le ballon le plus souvent possible pour en garder la maitrise</a:t>
            </a:r>
            <a:endParaRPr lang="fr-FR" sz="1050" dirty="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C713B7-4486-026D-379D-D58F715DFDD3}"/>
              </a:ext>
            </a:extLst>
          </p:cNvPr>
          <p:cNvSpPr/>
          <p:nvPr/>
        </p:nvSpPr>
        <p:spPr>
          <a:xfrm>
            <a:off x="6228722" y="2883273"/>
            <a:ext cx="2202011" cy="496957"/>
          </a:xfrm>
          <a:prstGeom prst="rect">
            <a:avLst/>
          </a:prstGeom>
          <a:solidFill>
            <a:schemeClr val="bg1"/>
          </a:solidFill>
          <a:ln>
            <a:solidFill>
              <a:srgbClr val="FF5E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Lever la tête pour prendre les informations, sentir le ballon au bout des pieds</a:t>
            </a:r>
            <a:endParaRPr lang="fr-FR" sz="1050" dirty="0">
              <a:solidFill>
                <a:srgbClr val="00206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47B43E-CDB2-F1B0-98A4-057AFDB53651}"/>
              </a:ext>
            </a:extLst>
          </p:cNvPr>
          <p:cNvSpPr/>
          <p:nvPr/>
        </p:nvSpPr>
        <p:spPr>
          <a:xfrm>
            <a:off x="6228722" y="3728354"/>
            <a:ext cx="2202011" cy="338599"/>
          </a:xfrm>
          <a:prstGeom prst="rect">
            <a:avLst/>
          </a:prstGeom>
          <a:solidFill>
            <a:schemeClr val="bg1"/>
          </a:solidFill>
          <a:ln>
            <a:solidFill>
              <a:srgbClr val="FF5E7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S’équilibrer avec les bras</a:t>
            </a:r>
            <a:endParaRPr lang="fr-FR" sz="105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16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9C4D9-F2CE-8ECE-CE7F-CE31B3E96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capture d’écran, graphisme, Graphique&#10;&#10;Le contenu généré par l’IA peut être incorrect.">
            <a:extLst>
              <a:ext uri="{FF2B5EF4-FFF2-40B4-BE49-F238E27FC236}">
                <a16:creationId xmlns:a16="http://schemas.microsoft.com/office/drawing/2014/main" id="{D302F124-6E38-D268-6F0C-DF20A2733D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" y="-5999"/>
            <a:ext cx="9143858" cy="5143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CBD424C-6202-7303-B2C6-A877087EABEC}"/>
              </a:ext>
            </a:extLst>
          </p:cNvPr>
          <p:cNvSpPr txBox="1"/>
          <p:nvPr/>
        </p:nvSpPr>
        <p:spPr>
          <a:xfrm>
            <a:off x="3203848" y="2337525"/>
            <a:ext cx="5678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5E7D"/>
                </a:solidFill>
                <a:latin typeface="Sui Generis Rg" panose="020B0605020204020004" pitchFamily="34" charset="0"/>
              </a:rPr>
              <a:t>Contact :</a:t>
            </a:r>
          </a:p>
          <a:p>
            <a:r>
              <a:rPr lang="fr-FR" sz="1600" b="1" dirty="0">
                <a:solidFill>
                  <a:schemeClr val="bg1"/>
                </a:solidFill>
                <a:latin typeface="Sui Generis Rg" panose="020B0605020204020004" pitchFamily="34" charset="0"/>
              </a:rPr>
              <a:t>BELY Kévin – 07.87.06.80.00</a:t>
            </a:r>
          </a:p>
          <a:p>
            <a:r>
              <a:rPr lang="fr-FR" sz="1600" b="1" dirty="0">
                <a:solidFill>
                  <a:schemeClr val="bg1"/>
                </a:solidFill>
                <a:latin typeface="Sui Generis Rg" panose="020B0605020204020004" pitchFamily="34" charset="0"/>
              </a:rPr>
              <a:t>kbely@foot85.fff.fr</a:t>
            </a:r>
          </a:p>
        </p:txBody>
      </p:sp>
      <p:pic>
        <p:nvPicPr>
          <p:cNvPr id="2" name="Image 1" descr="Une image contenant Visage humain, personne, sourire, habits&#10;&#10;Description générée automatiquement">
            <a:extLst>
              <a:ext uri="{FF2B5EF4-FFF2-40B4-BE49-F238E27FC236}">
                <a16:creationId xmlns:a16="http://schemas.microsoft.com/office/drawing/2014/main" id="{0287B7F2-4195-4D12-C40A-3523227ADC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72"/>
          <a:stretch/>
        </p:blipFill>
        <p:spPr>
          <a:xfrm>
            <a:off x="1450193" y="1765764"/>
            <a:ext cx="1491998" cy="1525868"/>
          </a:xfrm>
          <a:prstGeom prst="rect">
            <a:avLst/>
          </a:prstGeom>
          <a:effectLst>
            <a:outerShdw dir="5400000" algn="ctr" rotWithShape="0">
              <a:srgbClr val="00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86554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669</Words>
  <Application>Microsoft Office PowerPoint</Application>
  <PresentationFormat>Affichage à l'écran (16:9)</PresentationFormat>
  <Paragraphs>155</Paragraphs>
  <Slides>10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Century Gothic</vt:lpstr>
      <vt:lpstr>Louis George Cafe</vt:lpstr>
      <vt:lpstr>Louis George Café</vt:lpstr>
      <vt:lpstr>Sui Generis Rg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</dc:title>
  <dc:creator>Marion Paquereau</dc:creator>
  <cp:lastModifiedBy>BELY Kévin</cp:lastModifiedBy>
  <cp:revision>33</cp:revision>
  <cp:lastPrinted>2024-09-16T12:34:05Z</cp:lastPrinted>
  <dcterms:created xsi:type="dcterms:W3CDTF">2024-09-02T16:47:38Z</dcterms:created>
  <dcterms:modified xsi:type="dcterms:W3CDTF">2025-10-02T11:49:38Z</dcterms:modified>
</cp:coreProperties>
</file>